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79"/>
  </p:notesMasterIdLst>
  <p:sldIdLst>
    <p:sldId id="257" r:id="rId2"/>
    <p:sldId id="505" r:id="rId3"/>
    <p:sldId id="506" r:id="rId4"/>
    <p:sldId id="531" r:id="rId5"/>
    <p:sldId id="532" r:id="rId6"/>
    <p:sldId id="530" r:id="rId7"/>
    <p:sldId id="529" r:id="rId8"/>
    <p:sldId id="507" r:id="rId9"/>
    <p:sldId id="508" r:id="rId10"/>
    <p:sldId id="509" r:id="rId11"/>
    <p:sldId id="510" r:id="rId12"/>
    <p:sldId id="511" r:id="rId13"/>
    <p:sldId id="512" r:id="rId14"/>
    <p:sldId id="513" r:id="rId15"/>
    <p:sldId id="514" r:id="rId16"/>
    <p:sldId id="528" r:id="rId17"/>
    <p:sldId id="515" r:id="rId18"/>
    <p:sldId id="516" r:id="rId19"/>
    <p:sldId id="517" r:id="rId20"/>
    <p:sldId id="518" r:id="rId21"/>
    <p:sldId id="519" r:id="rId22"/>
    <p:sldId id="520" r:id="rId23"/>
    <p:sldId id="521" r:id="rId24"/>
    <p:sldId id="522" r:id="rId25"/>
    <p:sldId id="524" r:id="rId26"/>
    <p:sldId id="525" r:id="rId27"/>
    <p:sldId id="526" r:id="rId28"/>
    <p:sldId id="534" r:id="rId29"/>
    <p:sldId id="533" r:id="rId30"/>
    <p:sldId id="475" r:id="rId31"/>
    <p:sldId id="502" r:id="rId32"/>
    <p:sldId id="495" r:id="rId33"/>
    <p:sldId id="498" r:id="rId34"/>
    <p:sldId id="499" r:id="rId35"/>
    <p:sldId id="500" r:id="rId36"/>
    <p:sldId id="501" r:id="rId37"/>
    <p:sldId id="473" r:id="rId38"/>
    <p:sldId id="476" r:id="rId39"/>
    <p:sldId id="477" r:id="rId40"/>
    <p:sldId id="488" r:id="rId41"/>
    <p:sldId id="478" r:id="rId42"/>
    <p:sldId id="480" r:id="rId43"/>
    <p:sldId id="479" r:id="rId44"/>
    <p:sldId id="489" r:id="rId45"/>
    <p:sldId id="493" r:id="rId46"/>
    <p:sldId id="490" r:id="rId47"/>
    <p:sldId id="492" r:id="rId48"/>
    <p:sldId id="481" r:id="rId49"/>
    <p:sldId id="494" r:id="rId50"/>
    <p:sldId id="482" r:id="rId51"/>
    <p:sldId id="483" r:id="rId52"/>
    <p:sldId id="491" r:id="rId53"/>
    <p:sldId id="484" r:id="rId54"/>
    <p:sldId id="485" r:id="rId55"/>
    <p:sldId id="486" r:id="rId56"/>
    <p:sldId id="487" r:id="rId57"/>
    <p:sldId id="474" r:id="rId58"/>
    <p:sldId id="472" r:id="rId59"/>
    <p:sldId id="464" r:id="rId60"/>
    <p:sldId id="463" r:id="rId61"/>
    <p:sldId id="458" r:id="rId62"/>
    <p:sldId id="455" r:id="rId63"/>
    <p:sldId id="459" r:id="rId64"/>
    <p:sldId id="457" r:id="rId65"/>
    <p:sldId id="456" r:id="rId66"/>
    <p:sldId id="460" r:id="rId67"/>
    <p:sldId id="461" r:id="rId68"/>
    <p:sldId id="462" r:id="rId69"/>
    <p:sldId id="449" r:id="rId70"/>
    <p:sldId id="450" r:id="rId71"/>
    <p:sldId id="451" r:id="rId72"/>
    <p:sldId id="453" r:id="rId73"/>
    <p:sldId id="454" r:id="rId74"/>
    <p:sldId id="447" r:id="rId75"/>
    <p:sldId id="448" r:id="rId76"/>
    <p:sldId id="452" r:id="rId77"/>
    <p:sldId id="497" r:id="rId7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C3DE4FC-7C02-45E8-A4E9-90D9E5AB7963}" v="607" dt="2024-03-21T06:43:49.07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5876" autoAdjust="0"/>
  </p:normalViewPr>
  <p:slideViewPr>
    <p:cSldViewPr snapToGrid="0">
      <p:cViewPr varScale="1">
        <p:scale>
          <a:sx n="112" d="100"/>
          <a:sy n="112" d="100"/>
        </p:scale>
        <p:origin x="49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microsoft.com/office/2016/11/relationships/changesInfo" Target="changesInfos/changesInfo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presProps" Target="presProps.xml"/><Relationship Id="rId85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ha, Aryan Ritwajeet" userId="2aad577e-539b-449b-83a6-8d411f484b4d" providerId="ADAL" clId="{5C3DE4FC-7C02-45E8-A4E9-90D9E5AB7963}"/>
    <pc:docChg chg="undo redo custSel addSld delSld modSld sldOrd">
      <pc:chgData name="Jha, Aryan Ritwajeet" userId="2aad577e-539b-449b-83a6-8d411f484b4d" providerId="ADAL" clId="{5C3DE4FC-7C02-45E8-A4E9-90D9E5AB7963}" dt="2024-03-21T06:43:59.046" v="3681"/>
      <pc:docMkLst>
        <pc:docMk/>
      </pc:docMkLst>
      <pc:sldChg chg="modSp setBg">
        <pc:chgData name="Jha, Aryan Ritwajeet" userId="2aad577e-539b-449b-83a6-8d411f484b4d" providerId="ADAL" clId="{5C3DE4FC-7C02-45E8-A4E9-90D9E5AB7963}" dt="2024-02-11T05:27:46.682" v="77"/>
        <pc:sldMkLst>
          <pc:docMk/>
          <pc:sldMk cId="3211284466" sldId="257"/>
        </pc:sldMkLst>
        <pc:spChg chg="mod">
          <ac:chgData name="Jha, Aryan Ritwajeet" userId="2aad577e-539b-449b-83a6-8d411f484b4d" providerId="ADAL" clId="{5C3DE4FC-7C02-45E8-A4E9-90D9E5AB7963}" dt="2024-02-11T05:25:27.148" v="9" actId="207"/>
          <ac:spMkLst>
            <pc:docMk/>
            <pc:sldMk cId="3211284466" sldId="257"/>
            <ac:spMk id="3" creationId="{2BE68964-B8D8-4EBC-B9D3-CCA6FA2AC332}"/>
          </ac:spMkLst>
        </pc:spChg>
      </pc:sldChg>
      <pc:sldChg chg="delSp add setBg delDesignElem">
        <pc:chgData name="Jha, Aryan Ritwajeet" userId="2aad577e-539b-449b-83a6-8d411f484b4d" providerId="ADAL" clId="{5C3DE4FC-7C02-45E8-A4E9-90D9E5AB7963}" dt="2024-02-26T00:37:28.708" v="1412"/>
        <pc:sldMkLst>
          <pc:docMk/>
          <pc:sldMk cId="808742530" sldId="472"/>
        </pc:sldMkLst>
        <pc:spChg chg="del">
          <ac:chgData name="Jha, Aryan Ritwajeet" userId="2aad577e-539b-449b-83a6-8d411f484b4d" providerId="ADAL" clId="{5C3DE4FC-7C02-45E8-A4E9-90D9E5AB7963}" dt="2024-02-26T00:37:28.708" v="1412"/>
          <ac:spMkLst>
            <pc:docMk/>
            <pc:sldMk cId="808742530" sldId="472"/>
            <ac:spMk id="15" creationId="{D183EF5A-3BC6-F804-8D42-2ACB957C1C9A}"/>
          </ac:spMkLst>
        </pc:spChg>
        <pc:spChg chg="del">
          <ac:chgData name="Jha, Aryan Ritwajeet" userId="2aad577e-539b-449b-83a6-8d411f484b4d" providerId="ADAL" clId="{5C3DE4FC-7C02-45E8-A4E9-90D9E5AB7963}" dt="2024-02-26T00:37:28.708" v="1412"/>
          <ac:spMkLst>
            <pc:docMk/>
            <pc:sldMk cId="808742530" sldId="472"/>
            <ac:spMk id="17" creationId="{4AA86D98-4531-80A9-8617-AAFC381C0585}"/>
          </ac:spMkLst>
        </pc:spChg>
      </pc:sldChg>
      <pc:sldChg chg="addSp modSp del mod">
        <pc:chgData name="Jha, Aryan Ritwajeet" userId="2aad577e-539b-449b-83a6-8d411f484b4d" providerId="ADAL" clId="{5C3DE4FC-7C02-45E8-A4E9-90D9E5AB7963}" dt="2024-02-26T00:37:23.610" v="1410" actId="2696"/>
        <pc:sldMkLst>
          <pc:docMk/>
          <pc:sldMk cId="2261239042" sldId="472"/>
        </pc:sldMkLst>
        <pc:spChg chg="mod">
          <ac:chgData name="Jha, Aryan Ritwajeet" userId="2aad577e-539b-449b-83a6-8d411f484b4d" providerId="ADAL" clId="{5C3DE4FC-7C02-45E8-A4E9-90D9E5AB7963}" dt="2024-02-11T05:34:35.872" v="877" actId="20577"/>
          <ac:spMkLst>
            <pc:docMk/>
            <pc:sldMk cId="2261239042" sldId="472"/>
            <ac:spMk id="2" creationId="{0702B1CD-27BB-14EC-AE58-716DAFD8A434}"/>
          </ac:spMkLst>
        </pc:spChg>
        <pc:spChg chg="add mod">
          <ac:chgData name="Jha, Aryan Ritwajeet" userId="2aad577e-539b-449b-83a6-8d411f484b4d" providerId="ADAL" clId="{5C3DE4FC-7C02-45E8-A4E9-90D9E5AB7963}" dt="2024-02-11T05:35:10.118" v="907" actId="1076"/>
          <ac:spMkLst>
            <pc:docMk/>
            <pc:sldMk cId="2261239042" sldId="472"/>
            <ac:spMk id="3" creationId="{1F34F464-278B-68B0-EC81-642BA9144579}"/>
          </ac:spMkLst>
        </pc:spChg>
      </pc:sldChg>
      <pc:sldChg chg="modSp">
        <pc:chgData name="Jha, Aryan Ritwajeet" userId="2aad577e-539b-449b-83a6-8d411f484b4d" providerId="ADAL" clId="{5C3DE4FC-7C02-45E8-A4E9-90D9E5AB7963}" dt="2024-02-11T05:35:22.228" v="908" actId="1076"/>
        <pc:sldMkLst>
          <pc:docMk/>
          <pc:sldMk cId="3322443982" sldId="473"/>
        </pc:sldMkLst>
        <pc:picChg chg="mod">
          <ac:chgData name="Jha, Aryan Ritwajeet" userId="2aad577e-539b-449b-83a6-8d411f484b4d" providerId="ADAL" clId="{5C3DE4FC-7C02-45E8-A4E9-90D9E5AB7963}" dt="2024-02-11T05:35:22.228" v="908" actId="1076"/>
          <ac:picMkLst>
            <pc:docMk/>
            <pc:sldMk cId="3322443982" sldId="473"/>
            <ac:picMk id="1028" creationId="{E664C3B0-98A3-6AC2-E46B-05B2D18BD606}"/>
          </ac:picMkLst>
        </pc:picChg>
      </pc:sldChg>
      <pc:sldChg chg="addSp delSp modSp add del mod setBg delDesignElem">
        <pc:chgData name="Jha, Aryan Ritwajeet" userId="2aad577e-539b-449b-83a6-8d411f484b4d" providerId="ADAL" clId="{5C3DE4FC-7C02-45E8-A4E9-90D9E5AB7963}" dt="2024-02-26T00:37:23.610" v="1410" actId="2696"/>
        <pc:sldMkLst>
          <pc:docMk/>
          <pc:sldMk cId="70406585" sldId="474"/>
        </pc:sldMkLst>
        <pc:spChg chg="mod">
          <ac:chgData name="Jha, Aryan Ritwajeet" userId="2aad577e-539b-449b-83a6-8d411f484b4d" providerId="ADAL" clId="{5C3DE4FC-7C02-45E8-A4E9-90D9E5AB7963}" dt="2024-02-11T05:27:17.149" v="75" actId="207"/>
          <ac:spMkLst>
            <pc:docMk/>
            <pc:sldMk cId="70406585" sldId="474"/>
            <ac:spMk id="2" creationId="{80B4CC5D-84EB-AC6B-AD23-7CD408E5CB73}"/>
          </ac:spMkLst>
        </pc:spChg>
        <pc:spChg chg="add mod">
          <ac:chgData name="Jha, Aryan Ritwajeet" userId="2aad577e-539b-449b-83a6-8d411f484b4d" providerId="ADAL" clId="{5C3DE4FC-7C02-45E8-A4E9-90D9E5AB7963}" dt="2024-02-11T05:33:57.502" v="868" actId="20577"/>
          <ac:spMkLst>
            <pc:docMk/>
            <pc:sldMk cId="70406585" sldId="474"/>
            <ac:spMk id="3" creationId="{773928DB-C5E1-82F0-BA02-6A30C1B8E702}"/>
          </ac:spMkLst>
        </pc:spChg>
        <pc:spChg chg="del">
          <ac:chgData name="Jha, Aryan Ritwajeet" userId="2aad577e-539b-449b-83a6-8d411f484b4d" providerId="ADAL" clId="{5C3DE4FC-7C02-45E8-A4E9-90D9E5AB7963}" dt="2024-02-11T05:26:58.992" v="74"/>
          <ac:spMkLst>
            <pc:docMk/>
            <pc:sldMk cId="70406585" sldId="474"/>
            <ac:spMk id="15" creationId="{A02E24CD-A289-0331-9312-8F43EAF8436E}"/>
          </ac:spMkLst>
        </pc:spChg>
        <pc:spChg chg="del">
          <ac:chgData name="Jha, Aryan Ritwajeet" userId="2aad577e-539b-449b-83a6-8d411f484b4d" providerId="ADAL" clId="{5C3DE4FC-7C02-45E8-A4E9-90D9E5AB7963}" dt="2024-02-11T05:26:58.992" v="74"/>
          <ac:spMkLst>
            <pc:docMk/>
            <pc:sldMk cId="70406585" sldId="474"/>
            <ac:spMk id="17" creationId="{C838BC28-1529-A8D4-41C0-BFF2E6E62B19}"/>
          </ac:spMkLst>
        </pc:spChg>
        <pc:spChg chg="mod">
          <ac:chgData name="Jha, Aryan Ritwajeet" userId="2aad577e-539b-449b-83a6-8d411f484b4d" providerId="ADAL" clId="{5C3DE4FC-7C02-45E8-A4E9-90D9E5AB7963}" dt="2024-02-11T05:31:35.985" v="447" actId="13822"/>
          <ac:spMkLst>
            <pc:docMk/>
            <pc:sldMk cId="70406585" sldId="474"/>
            <ac:spMk id="22" creationId="{7CA30467-46DB-0999-532B-BBA16C22A51F}"/>
          </ac:spMkLst>
        </pc:spChg>
      </pc:sldChg>
      <pc:sldChg chg="add">
        <pc:chgData name="Jha, Aryan Ritwajeet" userId="2aad577e-539b-449b-83a6-8d411f484b4d" providerId="ADAL" clId="{5C3DE4FC-7C02-45E8-A4E9-90D9E5AB7963}" dt="2024-02-26T00:37:28.708" v="1412"/>
        <pc:sldMkLst>
          <pc:docMk/>
          <pc:sldMk cId="2064548255" sldId="474"/>
        </pc:sldMkLst>
      </pc:sldChg>
      <pc:sldChg chg="add del">
        <pc:chgData name="Jha, Aryan Ritwajeet" userId="2aad577e-539b-449b-83a6-8d411f484b4d" providerId="ADAL" clId="{5C3DE4FC-7C02-45E8-A4E9-90D9E5AB7963}" dt="2024-03-07T01:02:39.691" v="2204" actId="2696"/>
        <pc:sldMkLst>
          <pc:docMk/>
          <pc:sldMk cId="1033511951" sldId="475"/>
        </pc:sldMkLst>
      </pc:sldChg>
      <pc:sldChg chg="addSp delSp add del setBg delDesignElem">
        <pc:chgData name="Jha, Aryan Ritwajeet" userId="2aad577e-539b-449b-83a6-8d411f484b4d" providerId="ADAL" clId="{5C3DE4FC-7C02-45E8-A4E9-90D9E5AB7963}" dt="2024-02-27T21:13:31.594" v="1416"/>
        <pc:sldMkLst>
          <pc:docMk/>
          <pc:sldMk cId="1978857111" sldId="475"/>
        </pc:sldMkLst>
        <pc:spChg chg="add del">
          <ac:chgData name="Jha, Aryan Ritwajeet" userId="2aad577e-539b-449b-83a6-8d411f484b4d" providerId="ADAL" clId="{5C3DE4FC-7C02-45E8-A4E9-90D9E5AB7963}" dt="2024-02-27T21:13:31.594" v="1416"/>
          <ac:spMkLst>
            <pc:docMk/>
            <pc:sldMk cId="1978857111" sldId="475"/>
            <ac:spMk id="150" creationId="{217CDD6A-CAEA-3686-1416-B2E6022CB08B}"/>
          </ac:spMkLst>
        </pc:spChg>
        <pc:cxnChg chg="add del">
          <ac:chgData name="Jha, Aryan Ritwajeet" userId="2aad577e-539b-449b-83a6-8d411f484b4d" providerId="ADAL" clId="{5C3DE4FC-7C02-45E8-A4E9-90D9E5AB7963}" dt="2024-02-27T21:13:31.594" v="1416"/>
          <ac:cxnSpMkLst>
            <pc:docMk/>
            <pc:sldMk cId="1978857111" sldId="475"/>
            <ac:cxnSpMk id="151" creationId="{6ABE6F25-051D-1EFD-EBBF-3E616A835CCC}"/>
          </ac:cxnSpMkLst>
        </pc:cxnChg>
      </pc:sldChg>
      <pc:sldChg chg="addSp delSp modSp new del mod setBg addAnim delAnim">
        <pc:chgData name="Jha, Aryan Ritwajeet" userId="2aad577e-539b-449b-83a6-8d411f484b4d" providerId="ADAL" clId="{5C3DE4FC-7C02-45E8-A4E9-90D9E5AB7963}" dt="2024-02-27T21:13:22.283" v="1413" actId="2696"/>
        <pc:sldMkLst>
          <pc:docMk/>
          <pc:sldMk cId="2160952731" sldId="475"/>
        </pc:sldMkLst>
        <pc:spChg chg="mod">
          <ac:chgData name="Jha, Aryan Ritwajeet" userId="2aad577e-539b-449b-83a6-8d411f484b4d" providerId="ADAL" clId="{5C3DE4FC-7C02-45E8-A4E9-90D9E5AB7963}" dt="2024-02-13T00:55:28.125" v="1092" actId="20577"/>
          <ac:spMkLst>
            <pc:docMk/>
            <pc:sldMk cId="2160952731" sldId="475"/>
            <ac:spMk id="2" creationId="{2EF62AD8-499E-ECBF-1948-4AFCE36DAD79}"/>
          </ac:spMkLst>
        </pc:spChg>
        <pc:spChg chg="add del">
          <ac:chgData name="Jha, Aryan Ritwajeet" userId="2aad577e-539b-449b-83a6-8d411f484b4d" providerId="ADAL" clId="{5C3DE4FC-7C02-45E8-A4E9-90D9E5AB7963}" dt="2024-02-13T00:54:13.837" v="995" actId="26606"/>
          <ac:spMkLst>
            <pc:docMk/>
            <pc:sldMk cId="2160952731" sldId="475"/>
            <ac:spMk id="3" creationId="{658C171F-2764-224A-104E-2CFE06509B17}"/>
          </ac:spMkLst>
        </pc:spChg>
        <pc:spChg chg="add del">
          <ac:chgData name="Jha, Aryan Ritwajeet" userId="2aad577e-539b-449b-83a6-8d411f484b4d" providerId="ADAL" clId="{5C3DE4FC-7C02-45E8-A4E9-90D9E5AB7963}" dt="2024-02-13T00:54:10.476" v="988" actId="26606"/>
          <ac:spMkLst>
            <pc:docMk/>
            <pc:sldMk cId="2160952731" sldId="475"/>
            <ac:spMk id="8" creationId="{907EF6B7-1338-4443-8C46-6A318D952DFD}"/>
          </ac:spMkLst>
        </pc:spChg>
        <pc:spChg chg="add del">
          <ac:chgData name="Jha, Aryan Ritwajeet" userId="2aad577e-539b-449b-83a6-8d411f484b4d" providerId="ADAL" clId="{5C3DE4FC-7C02-45E8-A4E9-90D9E5AB7963}" dt="2024-02-13T00:54:05.168" v="978" actId="26606"/>
          <ac:spMkLst>
            <pc:docMk/>
            <pc:sldMk cId="2160952731" sldId="475"/>
            <ac:spMk id="9" creationId="{0671A8AE-40A1-4631-A6B8-581AFF065482}"/>
          </ac:spMkLst>
        </pc:spChg>
        <pc:spChg chg="add del">
          <ac:chgData name="Jha, Aryan Ritwajeet" userId="2aad577e-539b-449b-83a6-8d411f484b4d" providerId="ADAL" clId="{5C3DE4FC-7C02-45E8-A4E9-90D9E5AB7963}" dt="2024-02-13T00:54:08.625" v="984" actId="26606"/>
          <ac:spMkLst>
            <pc:docMk/>
            <pc:sldMk cId="2160952731" sldId="475"/>
            <ac:spMk id="10" creationId="{A3363022-C969-41E9-8EB2-E4C94908C1FA}"/>
          </ac:spMkLst>
        </pc:spChg>
        <pc:spChg chg="add del">
          <ac:chgData name="Jha, Aryan Ritwajeet" userId="2aad577e-539b-449b-83a6-8d411f484b4d" providerId="ADAL" clId="{5C3DE4FC-7C02-45E8-A4E9-90D9E5AB7963}" dt="2024-02-13T00:54:05.168" v="978" actId="26606"/>
          <ac:spMkLst>
            <pc:docMk/>
            <pc:sldMk cId="2160952731" sldId="475"/>
            <ac:spMk id="11" creationId="{AB58EF07-17C2-48CF-ABB0-EEF1F17CB8F0}"/>
          </ac:spMkLst>
        </pc:spChg>
        <pc:spChg chg="add del">
          <ac:chgData name="Jha, Aryan Ritwajeet" userId="2aad577e-539b-449b-83a6-8d411f484b4d" providerId="ADAL" clId="{5C3DE4FC-7C02-45E8-A4E9-90D9E5AB7963}" dt="2024-02-13T00:54:08.625" v="984" actId="26606"/>
          <ac:spMkLst>
            <pc:docMk/>
            <pc:sldMk cId="2160952731" sldId="475"/>
            <ac:spMk id="12" creationId="{8D1AD6B3-BE88-4CEB-BA17-790657CC4729}"/>
          </ac:spMkLst>
        </pc:spChg>
        <pc:spChg chg="add del">
          <ac:chgData name="Jha, Aryan Ritwajeet" userId="2aad577e-539b-449b-83a6-8d411f484b4d" providerId="ADAL" clId="{5C3DE4FC-7C02-45E8-A4E9-90D9E5AB7963}" dt="2024-02-13T00:54:05.168" v="978" actId="26606"/>
          <ac:spMkLst>
            <pc:docMk/>
            <pc:sldMk cId="2160952731" sldId="475"/>
            <ac:spMk id="13" creationId="{AF2F604E-43BE-4DC3-B983-E071523364F8}"/>
          </ac:spMkLst>
        </pc:spChg>
        <pc:spChg chg="add del">
          <ac:chgData name="Jha, Aryan Ritwajeet" userId="2aad577e-539b-449b-83a6-8d411f484b4d" providerId="ADAL" clId="{5C3DE4FC-7C02-45E8-A4E9-90D9E5AB7963}" dt="2024-02-13T00:54:05.168" v="978" actId="26606"/>
          <ac:spMkLst>
            <pc:docMk/>
            <pc:sldMk cId="2160952731" sldId="475"/>
            <ac:spMk id="15" creationId="{08C9B587-E65E-4B52-B37C-ABEBB6E87928}"/>
          </ac:spMkLst>
        </pc:spChg>
        <pc:spChg chg="add del">
          <ac:chgData name="Jha, Aryan Ritwajeet" userId="2aad577e-539b-449b-83a6-8d411f484b4d" providerId="ADAL" clId="{5C3DE4FC-7C02-45E8-A4E9-90D9E5AB7963}" dt="2024-02-13T00:54:11.510" v="990" actId="26606"/>
          <ac:spMkLst>
            <pc:docMk/>
            <pc:sldMk cId="2160952731" sldId="475"/>
            <ac:spMk id="16" creationId="{D2B78728-A580-49A7-84F9-6EF6F583ADE0}"/>
          </ac:spMkLst>
        </pc:spChg>
        <pc:spChg chg="add del">
          <ac:chgData name="Jha, Aryan Ritwajeet" userId="2aad577e-539b-449b-83a6-8d411f484b4d" providerId="ADAL" clId="{5C3DE4FC-7C02-45E8-A4E9-90D9E5AB7963}" dt="2024-02-13T00:54:06.206" v="980" actId="26606"/>
          <ac:spMkLst>
            <pc:docMk/>
            <pc:sldMk cId="2160952731" sldId="475"/>
            <ac:spMk id="17" creationId="{F13C74B1-5B17-4795-BED0-7140497B445A}"/>
          </ac:spMkLst>
        </pc:spChg>
        <pc:spChg chg="add del">
          <ac:chgData name="Jha, Aryan Ritwajeet" userId="2aad577e-539b-449b-83a6-8d411f484b4d" providerId="ADAL" clId="{5C3DE4FC-7C02-45E8-A4E9-90D9E5AB7963}" dt="2024-02-13T00:54:06.206" v="980" actId="26606"/>
          <ac:spMkLst>
            <pc:docMk/>
            <pc:sldMk cId="2160952731" sldId="475"/>
            <ac:spMk id="18" creationId="{D4974D33-8DC5-464E-8C6D-BE58F0669C17}"/>
          </ac:spMkLst>
        </pc:spChg>
        <pc:spChg chg="add del">
          <ac:chgData name="Jha, Aryan Ritwajeet" userId="2aad577e-539b-449b-83a6-8d411f484b4d" providerId="ADAL" clId="{5C3DE4FC-7C02-45E8-A4E9-90D9E5AB7963}" dt="2024-02-13T00:54:06.206" v="980" actId="26606"/>
          <ac:spMkLst>
            <pc:docMk/>
            <pc:sldMk cId="2160952731" sldId="475"/>
            <ac:spMk id="19" creationId="{658C171F-2764-224A-104E-2CFE06509B17}"/>
          </ac:spMkLst>
        </pc:spChg>
        <pc:spChg chg="add del">
          <ac:chgData name="Jha, Aryan Ritwajeet" userId="2aad577e-539b-449b-83a6-8d411f484b4d" providerId="ADAL" clId="{5C3DE4FC-7C02-45E8-A4E9-90D9E5AB7963}" dt="2024-02-13T00:54:07.178" v="982" actId="26606"/>
          <ac:spMkLst>
            <pc:docMk/>
            <pc:sldMk cId="2160952731" sldId="475"/>
            <ac:spMk id="23" creationId="{EB0222B5-B739-82A9-5CCC-C5585AE12A69}"/>
          </ac:spMkLst>
        </pc:spChg>
        <pc:spChg chg="add del">
          <ac:chgData name="Jha, Aryan Ritwajeet" userId="2aad577e-539b-449b-83a6-8d411f484b4d" providerId="ADAL" clId="{5C3DE4FC-7C02-45E8-A4E9-90D9E5AB7963}" dt="2024-02-13T00:54:07.178" v="982" actId="26606"/>
          <ac:spMkLst>
            <pc:docMk/>
            <pc:sldMk cId="2160952731" sldId="475"/>
            <ac:spMk id="24" creationId="{5BE23E75-E7E9-4D9F-6D25-5512363F8621}"/>
          </ac:spMkLst>
        </pc:spChg>
        <pc:spChg chg="add del">
          <ac:chgData name="Jha, Aryan Ritwajeet" userId="2aad577e-539b-449b-83a6-8d411f484b4d" providerId="ADAL" clId="{5C3DE4FC-7C02-45E8-A4E9-90D9E5AB7963}" dt="2024-02-13T00:54:09.548" v="986" actId="26606"/>
          <ac:spMkLst>
            <pc:docMk/>
            <pc:sldMk cId="2160952731" sldId="475"/>
            <ac:spMk id="30" creationId="{65219498-D544-41AC-98FE-8F956EF66A62}"/>
          </ac:spMkLst>
        </pc:spChg>
        <pc:spChg chg="add del">
          <ac:chgData name="Jha, Aryan Ritwajeet" userId="2aad577e-539b-449b-83a6-8d411f484b4d" providerId="ADAL" clId="{5C3DE4FC-7C02-45E8-A4E9-90D9E5AB7963}" dt="2024-02-13T00:54:09.548" v="986" actId="26606"/>
          <ac:spMkLst>
            <pc:docMk/>
            <pc:sldMk cId="2160952731" sldId="475"/>
            <ac:spMk id="31" creationId="{F500DBFC-17A9-4E0A-AEE2-A49F9AEEF0FD}"/>
          </ac:spMkLst>
        </pc:spChg>
        <pc:spChg chg="add del">
          <ac:chgData name="Jha, Aryan Ritwajeet" userId="2aad577e-539b-449b-83a6-8d411f484b4d" providerId="ADAL" clId="{5C3DE4FC-7C02-45E8-A4E9-90D9E5AB7963}" dt="2024-02-13T00:54:10.476" v="988" actId="26606"/>
          <ac:spMkLst>
            <pc:docMk/>
            <pc:sldMk cId="2160952731" sldId="475"/>
            <ac:spMk id="39" creationId="{DAAE4CDD-124C-4DCF-9584-B6033B545DD5}"/>
          </ac:spMkLst>
        </pc:spChg>
        <pc:spChg chg="add del">
          <ac:chgData name="Jha, Aryan Ritwajeet" userId="2aad577e-539b-449b-83a6-8d411f484b4d" providerId="ADAL" clId="{5C3DE4FC-7C02-45E8-A4E9-90D9E5AB7963}" dt="2024-02-13T00:54:10.476" v="988" actId="26606"/>
          <ac:spMkLst>
            <pc:docMk/>
            <pc:sldMk cId="2160952731" sldId="475"/>
            <ac:spMk id="40" creationId="{081E4A58-353D-44AE-B2FC-2A74E2E400F7}"/>
          </ac:spMkLst>
        </pc:spChg>
        <pc:spChg chg="add del">
          <ac:chgData name="Jha, Aryan Ritwajeet" userId="2aad577e-539b-449b-83a6-8d411f484b4d" providerId="ADAL" clId="{5C3DE4FC-7C02-45E8-A4E9-90D9E5AB7963}" dt="2024-02-13T00:54:10.476" v="988" actId="26606"/>
          <ac:spMkLst>
            <pc:docMk/>
            <pc:sldMk cId="2160952731" sldId="475"/>
            <ac:spMk id="41" creationId="{658C171F-2764-224A-104E-2CFE06509B17}"/>
          </ac:spMkLst>
        </pc:spChg>
        <pc:spChg chg="add del">
          <ac:chgData name="Jha, Aryan Ritwajeet" userId="2aad577e-539b-449b-83a6-8d411f484b4d" providerId="ADAL" clId="{5C3DE4FC-7C02-45E8-A4E9-90D9E5AB7963}" dt="2024-02-13T00:54:11.510" v="990" actId="26606"/>
          <ac:spMkLst>
            <pc:docMk/>
            <pc:sldMk cId="2160952731" sldId="475"/>
            <ac:spMk id="43" creationId="{09588DA8-065E-4F6F-8EFD-43104AB2E0CF}"/>
          </ac:spMkLst>
        </pc:spChg>
        <pc:spChg chg="add del">
          <ac:chgData name="Jha, Aryan Ritwajeet" userId="2aad577e-539b-449b-83a6-8d411f484b4d" providerId="ADAL" clId="{5C3DE4FC-7C02-45E8-A4E9-90D9E5AB7963}" dt="2024-02-13T00:54:11.510" v="990" actId="26606"/>
          <ac:spMkLst>
            <pc:docMk/>
            <pc:sldMk cId="2160952731" sldId="475"/>
            <ac:spMk id="44" creationId="{C4285719-470E-454C-AF62-8323075F1F5B}"/>
          </ac:spMkLst>
        </pc:spChg>
        <pc:spChg chg="add del">
          <ac:chgData name="Jha, Aryan Ritwajeet" userId="2aad577e-539b-449b-83a6-8d411f484b4d" providerId="ADAL" clId="{5C3DE4FC-7C02-45E8-A4E9-90D9E5AB7963}" dt="2024-02-13T00:54:11.510" v="990" actId="26606"/>
          <ac:spMkLst>
            <pc:docMk/>
            <pc:sldMk cId="2160952731" sldId="475"/>
            <ac:spMk id="45" creationId="{CD9FE4EF-C4D8-49A0-B2FF-81D8DB7D8A24}"/>
          </ac:spMkLst>
        </pc:spChg>
        <pc:spChg chg="add del">
          <ac:chgData name="Jha, Aryan Ritwajeet" userId="2aad577e-539b-449b-83a6-8d411f484b4d" providerId="ADAL" clId="{5C3DE4FC-7C02-45E8-A4E9-90D9E5AB7963}" dt="2024-02-13T00:54:11.510" v="990" actId="26606"/>
          <ac:spMkLst>
            <pc:docMk/>
            <pc:sldMk cId="2160952731" sldId="475"/>
            <ac:spMk id="46" creationId="{4300840D-0A0B-4512-BACA-B439D5B9C57C}"/>
          </ac:spMkLst>
        </pc:spChg>
        <pc:spChg chg="add del">
          <ac:chgData name="Jha, Aryan Ritwajeet" userId="2aad577e-539b-449b-83a6-8d411f484b4d" providerId="ADAL" clId="{5C3DE4FC-7C02-45E8-A4E9-90D9E5AB7963}" dt="2024-02-13T00:54:11.510" v="990" actId="26606"/>
          <ac:spMkLst>
            <pc:docMk/>
            <pc:sldMk cId="2160952731" sldId="475"/>
            <ac:spMk id="47" creationId="{38FAA1A1-D861-433F-88FA-1E9D6FD31D11}"/>
          </ac:spMkLst>
        </pc:spChg>
        <pc:spChg chg="add del">
          <ac:chgData name="Jha, Aryan Ritwajeet" userId="2aad577e-539b-449b-83a6-8d411f484b4d" providerId="ADAL" clId="{5C3DE4FC-7C02-45E8-A4E9-90D9E5AB7963}" dt="2024-02-13T00:54:11.510" v="990" actId="26606"/>
          <ac:spMkLst>
            <pc:docMk/>
            <pc:sldMk cId="2160952731" sldId="475"/>
            <ac:spMk id="48" creationId="{8D71EDA1-87BF-4D5D-AB79-F346FD19278A}"/>
          </ac:spMkLst>
        </pc:spChg>
        <pc:spChg chg="add del">
          <ac:chgData name="Jha, Aryan Ritwajeet" userId="2aad577e-539b-449b-83a6-8d411f484b4d" providerId="ADAL" clId="{5C3DE4FC-7C02-45E8-A4E9-90D9E5AB7963}" dt="2024-02-13T00:54:11.510" v="990" actId="26606"/>
          <ac:spMkLst>
            <pc:docMk/>
            <pc:sldMk cId="2160952731" sldId="475"/>
            <ac:spMk id="49" creationId="{658C171F-2764-224A-104E-2CFE06509B17}"/>
          </ac:spMkLst>
        </pc:spChg>
        <pc:spChg chg="add del">
          <ac:chgData name="Jha, Aryan Ritwajeet" userId="2aad577e-539b-449b-83a6-8d411f484b4d" providerId="ADAL" clId="{5C3DE4FC-7C02-45E8-A4E9-90D9E5AB7963}" dt="2024-02-13T00:54:12.371" v="992" actId="26606"/>
          <ac:spMkLst>
            <pc:docMk/>
            <pc:sldMk cId="2160952731" sldId="475"/>
            <ac:spMk id="51" creationId="{100EDD19-6802-4EC3-95CE-CFFAB042CFD6}"/>
          </ac:spMkLst>
        </pc:spChg>
        <pc:spChg chg="add del">
          <ac:chgData name="Jha, Aryan Ritwajeet" userId="2aad577e-539b-449b-83a6-8d411f484b4d" providerId="ADAL" clId="{5C3DE4FC-7C02-45E8-A4E9-90D9E5AB7963}" dt="2024-02-13T00:54:12.371" v="992" actId="26606"/>
          <ac:spMkLst>
            <pc:docMk/>
            <pc:sldMk cId="2160952731" sldId="475"/>
            <ac:spMk id="52" creationId="{DB17E863-922E-4C26-BD64-E8FD41D28661}"/>
          </ac:spMkLst>
        </pc:spChg>
        <pc:spChg chg="add del">
          <ac:chgData name="Jha, Aryan Ritwajeet" userId="2aad577e-539b-449b-83a6-8d411f484b4d" providerId="ADAL" clId="{5C3DE4FC-7C02-45E8-A4E9-90D9E5AB7963}" dt="2024-02-13T00:54:12.371" v="992" actId="26606"/>
          <ac:spMkLst>
            <pc:docMk/>
            <pc:sldMk cId="2160952731" sldId="475"/>
            <ac:spMk id="53" creationId="{658C171F-2764-224A-104E-2CFE06509B17}"/>
          </ac:spMkLst>
        </pc:spChg>
        <pc:spChg chg="add del">
          <ac:chgData name="Jha, Aryan Ritwajeet" userId="2aad577e-539b-449b-83a6-8d411f484b4d" providerId="ADAL" clId="{5C3DE4FC-7C02-45E8-A4E9-90D9E5AB7963}" dt="2024-02-13T00:54:13.827" v="994" actId="26606"/>
          <ac:spMkLst>
            <pc:docMk/>
            <pc:sldMk cId="2160952731" sldId="475"/>
            <ac:spMk id="55" creationId="{777A147A-9ED8-46B4-8660-1B3C2AA880B5}"/>
          </ac:spMkLst>
        </pc:spChg>
        <pc:spChg chg="add del">
          <ac:chgData name="Jha, Aryan Ritwajeet" userId="2aad577e-539b-449b-83a6-8d411f484b4d" providerId="ADAL" clId="{5C3DE4FC-7C02-45E8-A4E9-90D9E5AB7963}" dt="2024-02-13T00:54:13.827" v="994" actId="26606"/>
          <ac:spMkLst>
            <pc:docMk/>
            <pc:sldMk cId="2160952731" sldId="475"/>
            <ac:spMk id="56" creationId="{5D6C15A0-C087-4593-8414-2B4EC1CDC3DE}"/>
          </ac:spMkLst>
        </pc:spChg>
        <pc:spChg chg="add del">
          <ac:chgData name="Jha, Aryan Ritwajeet" userId="2aad577e-539b-449b-83a6-8d411f484b4d" providerId="ADAL" clId="{5C3DE4FC-7C02-45E8-A4E9-90D9E5AB7963}" dt="2024-02-13T00:54:13.827" v="994" actId="26606"/>
          <ac:spMkLst>
            <pc:docMk/>
            <pc:sldMk cId="2160952731" sldId="475"/>
            <ac:spMk id="57" creationId="{658C171F-2764-224A-104E-2CFE06509B17}"/>
          </ac:spMkLst>
        </pc:spChg>
        <pc:spChg chg="add del">
          <ac:chgData name="Jha, Aryan Ritwajeet" userId="2aad577e-539b-449b-83a6-8d411f484b4d" providerId="ADAL" clId="{5C3DE4FC-7C02-45E8-A4E9-90D9E5AB7963}" dt="2024-02-13T00:54:43.794" v="1039" actId="26606"/>
          <ac:spMkLst>
            <pc:docMk/>
            <pc:sldMk cId="2160952731" sldId="475"/>
            <ac:spMk id="59" creationId="{C2554CA6-288E-4202-BC52-2E5A8F0C0AED}"/>
          </ac:spMkLst>
        </pc:spChg>
        <pc:spChg chg="add del">
          <ac:chgData name="Jha, Aryan Ritwajeet" userId="2aad577e-539b-449b-83a6-8d411f484b4d" providerId="ADAL" clId="{5C3DE4FC-7C02-45E8-A4E9-90D9E5AB7963}" dt="2024-02-13T00:54:43.794" v="1039" actId="26606"/>
          <ac:spMkLst>
            <pc:docMk/>
            <pc:sldMk cId="2160952731" sldId="475"/>
            <ac:spMk id="60" creationId="{B10BB131-AC8E-4A8E-A5D1-36260F720C3B}"/>
          </ac:spMkLst>
        </pc:spChg>
        <pc:spChg chg="add del">
          <ac:chgData name="Jha, Aryan Ritwajeet" userId="2aad577e-539b-449b-83a6-8d411f484b4d" providerId="ADAL" clId="{5C3DE4FC-7C02-45E8-A4E9-90D9E5AB7963}" dt="2024-02-13T00:54:43.794" v="1039" actId="26606"/>
          <ac:spMkLst>
            <pc:docMk/>
            <pc:sldMk cId="2160952731" sldId="475"/>
            <ac:spMk id="61" creationId="{5B7778FC-632E-4DCA-A7CB-0D7731CCF970}"/>
          </ac:spMkLst>
        </pc:spChg>
        <pc:spChg chg="add del">
          <ac:chgData name="Jha, Aryan Ritwajeet" userId="2aad577e-539b-449b-83a6-8d411f484b4d" providerId="ADAL" clId="{5C3DE4FC-7C02-45E8-A4E9-90D9E5AB7963}" dt="2024-02-13T00:54:43.794" v="1039" actId="26606"/>
          <ac:spMkLst>
            <pc:docMk/>
            <pc:sldMk cId="2160952731" sldId="475"/>
            <ac:spMk id="62" creationId="{FA23A907-97FB-4A8F-880A-DD77401C4296}"/>
          </ac:spMkLst>
        </pc:spChg>
        <pc:spChg chg="add mod">
          <ac:chgData name="Jha, Aryan Ritwajeet" userId="2aad577e-539b-449b-83a6-8d411f484b4d" providerId="ADAL" clId="{5C3DE4FC-7C02-45E8-A4E9-90D9E5AB7963}" dt="2024-02-13T00:55:14.042" v="1069" actId="26606"/>
          <ac:spMkLst>
            <pc:docMk/>
            <pc:sldMk cId="2160952731" sldId="475"/>
            <ac:spMk id="63" creationId="{658C171F-2764-224A-104E-2CFE06509B17}"/>
          </ac:spMkLst>
        </pc:spChg>
        <pc:spChg chg="add del">
          <ac:chgData name="Jha, Aryan Ritwajeet" userId="2aad577e-539b-449b-83a6-8d411f484b4d" providerId="ADAL" clId="{5C3DE4FC-7C02-45E8-A4E9-90D9E5AB7963}" dt="2024-02-13T00:54:34.673" v="1028" actId="26606"/>
          <ac:spMkLst>
            <pc:docMk/>
            <pc:sldMk cId="2160952731" sldId="475"/>
            <ac:spMk id="68" creationId="{4E1BEB12-92AF-4445-98AD-4C7756E7C93B}"/>
          </ac:spMkLst>
        </pc:spChg>
        <pc:spChg chg="add del">
          <ac:chgData name="Jha, Aryan Ritwajeet" userId="2aad577e-539b-449b-83a6-8d411f484b4d" providerId="ADAL" clId="{5C3DE4FC-7C02-45E8-A4E9-90D9E5AB7963}" dt="2024-02-13T00:54:36.513" v="1030" actId="26606"/>
          <ac:spMkLst>
            <pc:docMk/>
            <pc:sldMk cId="2160952731" sldId="475"/>
            <ac:spMk id="69" creationId="{9B7AD9F6-8CE7-4299-8FC6-328F4DCD3FF9}"/>
          </ac:spMkLst>
        </pc:spChg>
        <pc:spChg chg="add del">
          <ac:chgData name="Jha, Aryan Ritwajeet" userId="2aad577e-539b-449b-83a6-8d411f484b4d" providerId="ADAL" clId="{5C3DE4FC-7C02-45E8-A4E9-90D9E5AB7963}" dt="2024-02-13T00:54:34.673" v="1028" actId="26606"/>
          <ac:spMkLst>
            <pc:docMk/>
            <pc:sldMk cId="2160952731" sldId="475"/>
            <ac:spMk id="70" creationId="{D0522C2C-7B5C-48A7-A969-03941E5D2E76}"/>
          </ac:spMkLst>
        </pc:spChg>
        <pc:spChg chg="add del">
          <ac:chgData name="Jha, Aryan Ritwajeet" userId="2aad577e-539b-449b-83a6-8d411f484b4d" providerId="ADAL" clId="{5C3DE4FC-7C02-45E8-A4E9-90D9E5AB7963}" dt="2024-02-13T00:54:36.513" v="1030" actId="26606"/>
          <ac:spMkLst>
            <pc:docMk/>
            <pc:sldMk cId="2160952731" sldId="475"/>
            <ac:spMk id="71" creationId="{F49775AF-8896-43EE-92C6-83497D6DC56F}"/>
          </ac:spMkLst>
        </pc:spChg>
        <pc:spChg chg="add del">
          <ac:chgData name="Jha, Aryan Ritwajeet" userId="2aad577e-539b-449b-83a6-8d411f484b4d" providerId="ADAL" clId="{5C3DE4FC-7C02-45E8-A4E9-90D9E5AB7963}" dt="2024-02-13T00:54:34.673" v="1028" actId="26606"/>
          <ac:spMkLst>
            <pc:docMk/>
            <pc:sldMk cId="2160952731" sldId="475"/>
            <ac:spMk id="72" creationId="{9C682A1A-5B2D-4111-BBD6-620165633E5B}"/>
          </ac:spMkLst>
        </pc:spChg>
        <pc:spChg chg="add del">
          <ac:chgData name="Jha, Aryan Ritwajeet" userId="2aad577e-539b-449b-83a6-8d411f484b4d" providerId="ADAL" clId="{5C3DE4FC-7C02-45E8-A4E9-90D9E5AB7963}" dt="2024-02-13T00:54:37.467" v="1032" actId="26606"/>
          <ac:spMkLst>
            <pc:docMk/>
            <pc:sldMk cId="2160952731" sldId="475"/>
            <ac:spMk id="73" creationId="{934F1179-B481-4F9E-BCA3-AFB972070F83}"/>
          </ac:spMkLst>
        </pc:spChg>
        <pc:spChg chg="add del">
          <ac:chgData name="Jha, Aryan Ritwajeet" userId="2aad577e-539b-449b-83a6-8d411f484b4d" providerId="ADAL" clId="{5C3DE4FC-7C02-45E8-A4E9-90D9E5AB7963}" dt="2024-02-13T00:54:34.673" v="1028" actId="26606"/>
          <ac:spMkLst>
            <pc:docMk/>
            <pc:sldMk cId="2160952731" sldId="475"/>
            <ac:spMk id="74" creationId="{D6EE29F2-D77F-4BD0-A20B-334D316A1C9D}"/>
          </ac:spMkLst>
        </pc:spChg>
        <pc:spChg chg="add del">
          <ac:chgData name="Jha, Aryan Ritwajeet" userId="2aad577e-539b-449b-83a6-8d411f484b4d" providerId="ADAL" clId="{5C3DE4FC-7C02-45E8-A4E9-90D9E5AB7963}" dt="2024-02-13T00:54:37.467" v="1032" actId="26606"/>
          <ac:spMkLst>
            <pc:docMk/>
            <pc:sldMk cId="2160952731" sldId="475"/>
            <ac:spMk id="75" creationId="{827DC2C4-B485-428A-BF4A-472D2967F47F}"/>
          </ac:spMkLst>
        </pc:spChg>
        <pc:spChg chg="add del">
          <ac:chgData name="Jha, Aryan Ritwajeet" userId="2aad577e-539b-449b-83a6-8d411f484b4d" providerId="ADAL" clId="{5C3DE4FC-7C02-45E8-A4E9-90D9E5AB7963}" dt="2024-02-13T00:54:34.673" v="1028" actId="26606"/>
          <ac:spMkLst>
            <pc:docMk/>
            <pc:sldMk cId="2160952731" sldId="475"/>
            <ac:spMk id="76" creationId="{22D09ED2-868F-42C6-866E-F92E0CEF314F}"/>
          </ac:spMkLst>
        </pc:spChg>
        <pc:spChg chg="add del">
          <ac:chgData name="Jha, Aryan Ritwajeet" userId="2aad577e-539b-449b-83a6-8d411f484b4d" providerId="ADAL" clId="{5C3DE4FC-7C02-45E8-A4E9-90D9E5AB7963}" dt="2024-02-13T00:54:37.467" v="1032" actId="26606"/>
          <ac:spMkLst>
            <pc:docMk/>
            <pc:sldMk cId="2160952731" sldId="475"/>
            <ac:spMk id="77" creationId="{EE04B5EB-F158-4507-90DD-BD23620C7CC9}"/>
          </ac:spMkLst>
        </pc:spChg>
        <pc:spChg chg="add del">
          <ac:chgData name="Jha, Aryan Ritwajeet" userId="2aad577e-539b-449b-83a6-8d411f484b4d" providerId="ADAL" clId="{5C3DE4FC-7C02-45E8-A4E9-90D9E5AB7963}" dt="2024-02-13T00:54:40.278" v="1034" actId="26606"/>
          <ac:spMkLst>
            <pc:docMk/>
            <pc:sldMk cId="2160952731" sldId="475"/>
            <ac:spMk id="79" creationId="{FFD48BC7-DC40-47DE-87EE-9F4B6ECB9ABB}"/>
          </ac:spMkLst>
        </pc:spChg>
        <pc:spChg chg="add del">
          <ac:chgData name="Jha, Aryan Ritwajeet" userId="2aad577e-539b-449b-83a6-8d411f484b4d" providerId="ADAL" clId="{5C3DE4FC-7C02-45E8-A4E9-90D9E5AB7963}" dt="2024-02-13T00:54:40.278" v="1034" actId="26606"/>
          <ac:spMkLst>
            <pc:docMk/>
            <pc:sldMk cId="2160952731" sldId="475"/>
            <ac:spMk id="80" creationId="{E502BBC7-2C76-46F3-BC24-5985BC13DB88}"/>
          </ac:spMkLst>
        </pc:spChg>
        <pc:spChg chg="add del">
          <ac:chgData name="Jha, Aryan Ritwajeet" userId="2aad577e-539b-449b-83a6-8d411f484b4d" providerId="ADAL" clId="{5C3DE4FC-7C02-45E8-A4E9-90D9E5AB7963}" dt="2024-02-13T00:54:40.278" v="1034" actId="26606"/>
          <ac:spMkLst>
            <pc:docMk/>
            <pc:sldMk cId="2160952731" sldId="475"/>
            <ac:spMk id="81" creationId="{C7F28D52-2A5F-4D23-81AE-7CB8B591C7AF}"/>
          </ac:spMkLst>
        </pc:spChg>
        <pc:spChg chg="add del">
          <ac:chgData name="Jha, Aryan Ritwajeet" userId="2aad577e-539b-449b-83a6-8d411f484b4d" providerId="ADAL" clId="{5C3DE4FC-7C02-45E8-A4E9-90D9E5AB7963}" dt="2024-02-13T00:54:40.278" v="1034" actId="26606"/>
          <ac:spMkLst>
            <pc:docMk/>
            <pc:sldMk cId="2160952731" sldId="475"/>
            <ac:spMk id="82" creationId="{3629484E-3792-4B3D-89AD-7C8A1ED0E0D4}"/>
          </ac:spMkLst>
        </pc:spChg>
        <pc:spChg chg="add del">
          <ac:chgData name="Jha, Aryan Ritwajeet" userId="2aad577e-539b-449b-83a6-8d411f484b4d" providerId="ADAL" clId="{5C3DE4FC-7C02-45E8-A4E9-90D9E5AB7963}" dt="2024-02-13T00:54:42.557" v="1036" actId="26606"/>
          <ac:spMkLst>
            <pc:docMk/>
            <pc:sldMk cId="2160952731" sldId="475"/>
            <ac:spMk id="84" creationId="{A3363022-C969-41E9-8EB2-E4C94908C1FA}"/>
          </ac:spMkLst>
        </pc:spChg>
        <pc:spChg chg="add del">
          <ac:chgData name="Jha, Aryan Ritwajeet" userId="2aad577e-539b-449b-83a6-8d411f484b4d" providerId="ADAL" clId="{5C3DE4FC-7C02-45E8-A4E9-90D9E5AB7963}" dt="2024-02-13T00:54:42.557" v="1036" actId="26606"/>
          <ac:spMkLst>
            <pc:docMk/>
            <pc:sldMk cId="2160952731" sldId="475"/>
            <ac:spMk id="85" creationId="{8D1AD6B3-BE88-4CEB-BA17-790657CC4729}"/>
          </ac:spMkLst>
        </pc:spChg>
        <pc:spChg chg="add del">
          <ac:chgData name="Jha, Aryan Ritwajeet" userId="2aad577e-539b-449b-83a6-8d411f484b4d" providerId="ADAL" clId="{5C3DE4FC-7C02-45E8-A4E9-90D9E5AB7963}" dt="2024-02-13T00:55:14.042" v="1069" actId="26606"/>
          <ac:spMkLst>
            <pc:docMk/>
            <pc:sldMk cId="2160952731" sldId="475"/>
            <ac:spMk id="97" creationId="{9D768B77-8742-43A0-AF16-6AC4D378E482}"/>
          </ac:spMkLst>
        </pc:spChg>
        <pc:spChg chg="add del">
          <ac:chgData name="Jha, Aryan Ritwajeet" userId="2aad577e-539b-449b-83a6-8d411f484b4d" providerId="ADAL" clId="{5C3DE4FC-7C02-45E8-A4E9-90D9E5AB7963}" dt="2024-02-13T00:55:14.042" v="1069" actId="26606"/>
          <ac:spMkLst>
            <pc:docMk/>
            <pc:sldMk cId="2160952731" sldId="475"/>
            <ac:spMk id="98" creationId="{48B13CA8-CBEA-4805-955D-CEBE32236560}"/>
          </ac:spMkLst>
        </pc:spChg>
        <pc:spChg chg="add del">
          <ac:chgData name="Jha, Aryan Ritwajeet" userId="2aad577e-539b-449b-83a6-8d411f484b4d" providerId="ADAL" clId="{5C3DE4FC-7C02-45E8-A4E9-90D9E5AB7963}" dt="2024-02-13T00:54:55.097" v="1043" actId="26606"/>
          <ac:spMkLst>
            <pc:docMk/>
            <pc:sldMk cId="2160952731" sldId="475"/>
            <ac:spMk id="104" creationId="{18EEE165-BC21-B37E-CF1E-0E1E2D138397}"/>
          </ac:spMkLst>
        </pc:spChg>
        <pc:spChg chg="add del">
          <ac:chgData name="Jha, Aryan Ritwajeet" userId="2aad577e-539b-449b-83a6-8d411f484b4d" providerId="ADAL" clId="{5C3DE4FC-7C02-45E8-A4E9-90D9E5AB7963}" dt="2024-02-13T00:54:55.097" v="1043" actId="26606"/>
          <ac:spMkLst>
            <pc:docMk/>
            <pc:sldMk cId="2160952731" sldId="475"/>
            <ac:spMk id="106" creationId="{13A48C6C-3CC4-4EE5-A773-EC1EB7F59CD4}"/>
          </ac:spMkLst>
        </pc:spChg>
        <pc:spChg chg="add del">
          <ac:chgData name="Jha, Aryan Ritwajeet" userId="2aad577e-539b-449b-83a6-8d411f484b4d" providerId="ADAL" clId="{5C3DE4FC-7C02-45E8-A4E9-90D9E5AB7963}" dt="2024-02-13T00:54:56.213" v="1046" actId="26606"/>
          <ac:spMkLst>
            <pc:docMk/>
            <pc:sldMk cId="2160952731" sldId="475"/>
            <ac:spMk id="108" creationId="{F1655C47-7AD7-12C1-D144-5C01155B107F}"/>
          </ac:spMkLst>
        </pc:spChg>
        <pc:spChg chg="add del">
          <ac:chgData name="Jha, Aryan Ritwajeet" userId="2aad577e-539b-449b-83a6-8d411f484b4d" providerId="ADAL" clId="{5C3DE4FC-7C02-45E8-A4E9-90D9E5AB7963}" dt="2024-02-13T00:54:56.213" v="1046" actId="26606"/>
          <ac:spMkLst>
            <pc:docMk/>
            <pc:sldMk cId="2160952731" sldId="475"/>
            <ac:spMk id="109" creationId="{13A48C6C-3CC4-4EE5-A773-EC1EB7F59CD4}"/>
          </ac:spMkLst>
        </pc:spChg>
        <pc:spChg chg="add del">
          <ac:chgData name="Jha, Aryan Ritwajeet" userId="2aad577e-539b-449b-83a6-8d411f484b4d" providerId="ADAL" clId="{5C3DE4FC-7C02-45E8-A4E9-90D9E5AB7963}" dt="2024-02-13T00:55:07.434" v="1058" actId="26606"/>
          <ac:spMkLst>
            <pc:docMk/>
            <pc:sldMk cId="2160952731" sldId="475"/>
            <ac:spMk id="110" creationId="{95106A28-883A-4993-BF9E-C403B81A8D66}"/>
          </ac:spMkLst>
        </pc:spChg>
        <pc:spChg chg="add del">
          <ac:chgData name="Jha, Aryan Ritwajeet" userId="2aad577e-539b-449b-83a6-8d411f484b4d" providerId="ADAL" clId="{5C3DE4FC-7C02-45E8-A4E9-90D9E5AB7963}" dt="2024-02-13T00:54:57.949" v="1048" actId="26606"/>
          <ac:spMkLst>
            <pc:docMk/>
            <pc:sldMk cId="2160952731" sldId="475"/>
            <ac:spMk id="111" creationId="{854DEE1C-7FD6-4FA0-A96A-BDF952F199AB}"/>
          </ac:spMkLst>
        </pc:spChg>
        <pc:spChg chg="add del">
          <ac:chgData name="Jha, Aryan Ritwajeet" userId="2aad577e-539b-449b-83a6-8d411f484b4d" providerId="ADAL" clId="{5C3DE4FC-7C02-45E8-A4E9-90D9E5AB7963}" dt="2024-02-13T00:55:07.434" v="1058" actId="26606"/>
          <ac:spMkLst>
            <pc:docMk/>
            <pc:sldMk cId="2160952731" sldId="475"/>
            <ac:spMk id="112" creationId="{F5AE4E4F-9F4C-43ED-8299-9BD63B74E8F0}"/>
          </ac:spMkLst>
        </pc:spChg>
        <pc:spChg chg="add del">
          <ac:chgData name="Jha, Aryan Ritwajeet" userId="2aad577e-539b-449b-83a6-8d411f484b4d" providerId="ADAL" clId="{5C3DE4FC-7C02-45E8-A4E9-90D9E5AB7963}" dt="2024-02-13T00:54:59.261" v="1050" actId="26606"/>
          <ac:spMkLst>
            <pc:docMk/>
            <pc:sldMk cId="2160952731" sldId="475"/>
            <ac:spMk id="113" creationId="{9089EED9-F54D-4F20-A2C6-949DE4176959}"/>
          </ac:spMkLst>
        </pc:spChg>
        <pc:spChg chg="add del">
          <ac:chgData name="Jha, Aryan Ritwajeet" userId="2aad577e-539b-449b-83a6-8d411f484b4d" providerId="ADAL" clId="{5C3DE4FC-7C02-45E8-A4E9-90D9E5AB7963}" dt="2024-02-13T00:54:59.261" v="1050" actId="26606"/>
          <ac:spMkLst>
            <pc:docMk/>
            <pc:sldMk cId="2160952731" sldId="475"/>
            <ac:spMk id="114" creationId="{7E46F721-3785-414D-8697-16AF490E6806}"/>
          </ac:spMkLst>
        </pc:spChg>
        <pc:spChg chg="add del">
          <ac:chgData name="Jha, Aryan Ritwajeet" userId="2aad577e-539b-449b-83a6-8d411f484b4d" providerId="ADAL" clId="{5C3DE4FC-7C02-45E8-A4E9-90D9E5AB7963}" dt="2024-02-13T00:55:00.576" v="1052" actId="26606"/>
          <ac:spMkLst>
            <pc:docMk/>
            <pc:sldMk cId="2160952731" sldId="475"/>
            <ac:spMk id="116" creationId="{5F637E18-EF26-4327-9077-7FFC67B98B96}"/>
          </ac:spMkLst>
        </pc:spChg>
        <pc:spChg chg="add del">
          <ac:chgData name="Jha, Aryan Ritwajeet" userId="2aad577e-539b-449b-83a6-8d411f484b4d" providerId="ADAL" clId="{5C3DE4FC-7C02-45E8-A4E9-90D9E5AB7963}" dt="2024-02-13T00:55:00.576" v="1052" actId="26606"/>
          <ac:spMkLst>
            <pc:docMk/>
            <pc:sldMk cId="2160952731" sldId="475"/>
            <ac:spMk id="117" creationId="{3EED6667-6BE8-A2AB-422A-5A1D89727E35}"/>
          </ac:spMkLst>
        </pc:spChg>
        <pc:spChg chg="add del">
          <ac:chgData name="Jha, Aryan Ritwajeet" userId="2aad577e-539b-449b-83a6-8d411f484b4d" providerId="ADAL" clId="{5C3DE4FC-7C02-45E8-A4E9-90D9E5AB7963}" dt="2024-02-13T00:55:02.008" v="1054" actId="26606"/>
          <ac:spMkLst>
            <pc:docMk/>
            <pc:sldMk cId="2160952731" sldId="475"/>
            <ac:spMk id="119" creationId="{7DA3C418-758E-4180-A5D0-8655D6804587}"/>
          </ac:spMkLst>
        </pc:spChg>
        <pc:spChg chg="add del">
          <ac:chgData name="Jha, Aryan Ritwajeet" userId="2aad577e-539b-449b-83a6-8d411f484b4d" providerId="ADAL" clId="{5C3DE4FC-7C02-45E8-A4E9-90D9E5AB7963}" dt="2024-02-13T00:55:02.008" v="1054" actId="26606"/>
          <ac:spMkLst>
            <pc:docMk/>
            <pc:sldMk cId="2160952731" sldId="475"/>
            <ac:spMk id="120" creationId="{28C8EF06-5EC3-4883-AFAF-D74FF46550FB}"/>
          </ac:spMkLst>
        </pc:spChg>
        <pc:spChg chg="add del">
          <ac:chgData name="Jha, Aryan Ritwajeet" userId="2aad577e-539b-449b-83a6-8d411f484b4d" providerId="ADAL" clId="{5C3DE4FC-7C02-45E8-A4E9-90D9E5AB7963}" dt="2024-02-13T00:55:03.566" v="1056" actId="26606"/>
          <ac:spMkLst>
            <pc:docMk/>
            <pc:sldMk cId="2160952731" sldId="475"/>
            <ac:spMk id="122" creationId="{B50D074C-5457-4294-A181-6B67F41468B4}"/>
          </ac:spMkLst>
        </pc:spChg>
        <pc:spChg chg="add del">
          <ac:chgData name="Jha, Aryan Ritwajeet" userId="2aad577e-539b-449b-83a6-8d411f484b4d" providerId="ADAL" clId="{5C3DE4FC-7C02-45E8-A4E9-90D9E5AB7963}" dt="2024-02-13T00:55:03.566" v="1056" actId="26606"/>
          <ac:spMkLst>
            <pc:docMk/>
            <pc:sldMk cId="2160952731" sldId="475"/>
            <ac:spMk id="123" creationId="{F489C2E0-4895-4B72-85EA-7EE9FAFFDC7E}"/>
          </ac:spMkLst>
        </pc:spChg>
        <pc:spChg chg="add del">
          <ac:chgData name="Jha, Aryan Ritwajeet" userId="2aad577e-539b-449b-83a6-8d411f484b4d" providerId="ADAL" clId="{5C3DE4FC-7C02-45E8-A4E9-90D9E5AB7963}" dt="2024-02-13T00:55:07.434" v="1058" actId="26606"/>
          <ac:spMkLst>
            <pc:docMk/>
            <pc:sldMk cId="2160952731" sldId="475"/>
            <ac:spMk id="125" creationId="{A1D7EC86-7CB9-431D-8AC3-8AAF0440B162}"/>
          </ac:spMkLst>
        </pc:spChg>
        <pc:spChg chg="add del">
          <ac:chgData name="Jha, Aryan Ritwajeet" userId="2aad577e-539b-449b-83a6-8d411f484b4d" providerId="ADAL" clId="{5C3DE4FC-7C02-45E8-A4E9-90D9E5AB7963}" dt="2024-02-13T00:55:07.434" v="1058" actId="26606"/>
          <ac:spMkLst>
            <pc:docMk/>
            <pc:sldMk cId="2160952731" sldId="475"/>
            <ac:spMk id="126" creationId="{D4B9777F-B610-419B-9193-80306388F3E2}"/>
          </ac:spMkLst>
        </pc:spChg>
        <pc:spChg chg="add del">
          <ac:chgData name="Jha, Aryan Ritwajeet" userId="2aad577e-539b-449b-83a6-8d411f484b4d" providerId="ADAL" clId="{5C3DE4FC-7C02-45E8-A4E9-90D9E5AB7963}" dt="2024-02-13T00:55:07.434" v="1058" actId="26606"/>
          <ac:spMkLst>
            <pc:docMk/>
            <pc:sldMk cId="2160952731" sldId="475"/>
            <ac:spMk id="127" creationId="{311F016A-A753-449B-9EA6-322199B7119E}"/>
          </ac:spMkLst>
        </pc:spChg>
        <pc:spChg chg="add del">
          <ac:chgData name="Jha, Aryan Ritwajeet" userId="2aad577e-539b-449b-83a6-8d411f484b4d" providerId="ADAL" clId="{5C3DE4FC-7C02-45E8-A4E9-90D9E5AB7963}" dt="2024-02-13T00:55:09.234" v="1060" actId="26606"/>
          <ac:spMkLst>
            <pc:docMk/>
            <pc:sldMk cId="2160952731" sldId="475"/>
            <ac:spMk id="129" creationId="{D4906370-1564-49FA-A802-58546B3922DC}"/>
          </ac:spMkLst>
        </pc:spChg>
        <pc:spChg chg="add del">
          <ac:chgData name="Jha, Aryan Ritwajeet" userId="2aad577e-539b-449b-83a6-8d411f484b4d" providerId="ADAL" clId="{5C3DE4FC-7C02-45E8-A4E9-90D9E5AB7963}" dt="2024-02-13T00:55:09.234" v="1060" actId="26606"/>
          <ac:spMkLst>
            <pc:docMk/>
            <pc:sldMk cId="2160952731" sldId="475"/>
            <ac:spMk id="130" creationId="{EF640709-BDFD-453B-B75D-6212E7A870BA}"/>
          </ac:spMkLst>
        </pc:spChg>
        <pc:spChg chg="add del">
          <ac:chgData name="Jha, Aryan Ritwajeet" userId="2aad577e-539b-449b-83a6-8d411f484b4d" providerId="ADAL" clId="{5C3DE4FC-7C02-45E8-A4E9-90D9E5AB7963}" dt="2024-02-13T00:55:09.234" v="1060" actId="26606"/>
          <ac:spMkLst>
            <pc:docMk/>
            <pc:sldMk cId="2160952731" sldId="475"/>
            <ac:spMk id="131" creationId="{B4019478-3FDC-438C-8848-1D7DA864AFC4}"/>
          </ac:spMkLst>
        </pc:spChg>
        <pc:spChg chg="add del">
          <ac:chgData name="Jha, Aryan Ritwajeet" userId="2aad577e-539b-449b-83a6-8d411f484b4d" providerId="ADAL" clId="{5C3DE4FC-7C02-45E8-A4E9-90D9E5AB7963}" dt="2024-02-13T00:55:09.234" v="1060" actId="26606"/>
          <ac:spMkLst>
            <pc:docMk/>
            <pc:sldMk cId="2160952731" sldId="475"/>
            <ac:spMk id="132" creationId="{FE406479-1D57-4209-B128-3C81746247C6}"/>
          </ac:spMkLst>
        </pc:spChg>
        <pc:spChg chg="add del">
          <ac:chgData name="Jha, Aryan Ritwajeet" userId="2aad577e-539b-449b-83a6-8d411f484b4d" providerId="ADAL" clId="{5C3DE4FC-7C02-45E8-A4E9-90D9E5AB7963}" dt="2024-02-13T00:55:09.913" v="1062" actId="26606"/>
          <ac:spMkLst>
            <pc:docMk/>
            <pc:sldMk cId="2160952731" sldId="475"/>
            <ac:spMk id="134" creationId="{518BCE60-EB58-4019-B93A-1094BA89FB95}"/>
          </ac:spMkLst>
        </pc:spChg>
        <pc:spChg chg="add del">
          <ac:chgData name="Jha, Aryan Ritwajeet" userId="2aad577e-539b-449b-83a6-8d411f484b4d" providerId="ADAL" clId="{5C3DE4FC-7C02-45E8-A4E9-90D9E5AB7963}" dt="2024-02-13T00:55:09.913" v="1062" actId="26606"/>
          <ac:spMkLst>
            <pc:docMk/>
            <pc:sldMk cId="2160952731" sldId="475"/>
            <ac:spMk id="135" creationId="{5239C5D7-3A83-4B28-BA16-9364DA5FA6A4}"/>
          </ac:spMkLst>
        </pc:spChg>
        <pc:spChg chg="add del">
          <ac:chgData name="Jha, Aryan Ritwajeet" userId="2aad577e-539b-449b-83a6-8d411f484b4d" providerId="ADAL" clId="{5C3DE4FC-7C02-45E8-A4E9-90D9E5AB7963}" dt="2024-02-13T00:55:09.913" v="1062" actId="26606"/>
          <ac:spMkLst>
            <pc:docMk/>
            <pc:sldMk cId="2160952731" sldId="475"/>
            <ac:spMk id="136" creationId="{C0E4BDC5-1DF0-B758-02E4-0AA24AB72BA9}"/>
          </ac:spMkLst>
        </pc:spChg>
        <pc:spChg chg="add del">
          <ac:chgData name="Jha, Aryan Ritwajeet" userId="2aad577e-539b-449b-83a6-8d411f484b4d" providerId="ADAL" clId="{5C3DE4FC-7C02-45E8-A4E9-90D9E5AB7963}" dt="2024-02-13T00:55:09.913" v="1062" actId="26606"/>
          <ac:spMkLst>
            <pc:docMk/>
            <pc:sldMk cId="2160952731" sldId="475"/>
            <ac:spMk id="137" creationId="{49109861-B852-BC17-33D7-416D00A39674}"/>
          </ac:spMkLst>
        </pc:spChg>
        <pc:spChg chg="add del">
          <ac:chgData name="Jha, Aryan Ritwajeet" userId="2aad577e-539b-449b-83a6-8d411f484b4d" providerId="ADAL" clId="{5C3DE4FC-7C02-45E8-A4E9-90D9E5AB7963}" dt="2024-02-13T00:55:12.704" v="1066" actId="26606"/>
          <ac:spMkLst>
            <pc:docMk/>
            <pc:sldMk cId="2160952731" sldId="475"/>
            <ac:spMk id="143" creationId="{5E395AE0-8789-FAD6-A987-32E65C185100}"/>
          </ac:spMkLst>
        </pc:spChg>
        <pc:spChg chg="add del">
          <ac:chgData name="Jha, Aryan Ritwajeet" userId="2aad577e-539b-449b-83a6-8d411f484b4d" providerId="ADAL" clId="{5C3DE4FC-7C02-45E8-A4E9-90D9E5AB7963}" dt="2024-02-13T00:55:14.035" v="1068" actId="26606"/>
          <ac:spMkLst>
            <pc:docMk/>
            <pc:sldMk cId="2160952731" sldId="475"/>
            <ac:spMk id="146" creationId="{407C9FC5-0C1E-42A8-97E6-F940775A0575}"/>
          </ac:spMkLst>
        </pc:spChg>
        <pc:spChg chg="add del">
          <ac:chgData name="Jha, Aryan Ritwajeet" userId="2aad577e-539b-449b-83a6-8d411f484b4d" providerId="ADAL" clId="{5C3DE4FC-7C02-45E8-A4E9-90D9E5AB7963}" dt="2024-02-13T00:55:14.035" v="1068" actId="26606"/>
          <ac:spMkLst>
            <pc:docMk/>
            <pc:sldMk cId="2160952731" sldId="475"/>
            <ac:spMk id="147" creationId="{9EE371B4-A1D9-4EFE-8FE1-000495831EFA}"/>
          </ac:spMkLst>
        </pc:spChg>
        <pc:spChg chg="add del">
          <ac:chgData name="Jha, Aryan Ritwajeet" userId="2aad577e-539b-449b-83a6-8d411f484b4d" providerId="ADAL" clId="{5C3DE4FC-7C02-45E8-A4E9-90D9E5AB7963}" dt="2024-02-13T00:55:14.035" v="1068" actId="26606"/>
          <ac:spMkLst>
            <pc:docMk/>
            <pc:sldMk cId="2160952731" sldId="475"/>
            <ac:spMk id="148" creationId="{2E19C174-9C7C-461E-970B-432019901562}"/>
          </ac:spMkLst>
        </pc:spChg>
        <pc:spChg chg="add">
          <ac:chgData name="Jha, Aryan Ritwajeet" userId="2aad577e-539b-449b-83a6-8d411f484b4d" providerId="ADAL" clId="{5C3DE4FC-7C02-45E8-A4E9-90D9E5AB7963}" dt="2024-02-13T00:55:14.042" v="1069" actId="26606"/>
          <ac:spMkLst>
            <pc:docMk/>
            <pc:sldMk cId="2160952731" sldId="475"/>
            <ac:spMk id="150" creationId="{5E395AE0-8789-FAD6-A987-32E65C185100}"/>
          </ac:spMkLst>
        </pc:spChg>
        <pc:grpChg chg="add del">
          <ac:chgData name="Jha, Aryan Ritwajeet" userId="2aad577e-539b-449b-83a6-8d411f484b4d" providerId="ADAL" clId="{5C3DE4FC-7C02-45E8-A4E9-90D9E5AB7963}" dt="2024-02-13T00:54:08.625" v="984" actId="26606"/>
          <ac:grpSpMkLst>
            <pc:docMk/>
            <pc:sldMk cId="2160952731" sldId="475"/>
            <ac:grpSpMk id="14" creationId="{89D1390B-7E13-4B4F-9CB2-391063412E54}"/>
          </ac:grpSpMkLst>
        </pc:grpChg>
        <pc:grpChg chg="add del">
          <ac:chgData name="Jha, Aryan Ritwajeet" userId="2aad577e-539b-449b-83a6-8d411f484b4d" providerId="ADAL" clId="{5C3DE4FC-7C02-45E8-A4E9-90D9E5AB7963}" dt="2024-02-13T00:54:09.548" v="986" actId="26606"/>
          <ac:grpSpMkLst>
            <pc:docMk/>
            <pc:sldMk cId="2160952731" sldId="475"/>
            <ac:grpSpMk id="32" creationId="{D74613BB-817C-4C4F-8A24-4936F2F064C0}"/>
          </ac:grpSpMkLst>
        </pc:grpChg>
        <pc:grpChg chg="add del">
          <ac:chgData name="Jha, Aryan Ritwajeet" userId="2aad577e-539b-449b-83a6-8d411f484b4d" providerId="ADAL" clId="{5C3DE4FC-7C02-45E8-A4E9-90D9E5AB7963}" dt="2024-02-13T00:54:42.557" v="1036" actId="26606"/>
          <ac:grpSpMkLst>
            <pc:docMk/>
            <pc:sldMk cId="2160952731" sldId="475"/>
            <ac:grpSpMk id="86" creationId="{89D1390B-7E13-4B4F-9CB2-391063412E54}"/>
          </ac:grpSpMkLst>
        </pc:grpChg>
        <pc:grpChg chg="add del">
          <ac:chgData name="Jha, Aryan Ritwajeet" userId="2aad577e-539b-449b-83a6-8d411f484b4d" providerId="ADAL" clId="{5C3DE4FC-7C02-45E8-A4E9-90D9E5AB7963}" dt="2024-02-13T00:54:43.784" v="1038" actId="26606"/>
          <ac:grpSpMkLst>
            <pc:docMk/>
            <pc:sldMk cId="2160952731" sldId="475"/>
            <ac:grpSpMk id="92" creationId="{2B33CDD2-C0CB-D8AD-886D-0ABC95A02B71}"/>
          </ac:grpSpMkLst>
        </pc:grpChg>
        <pc:grpChg chg="add del">
          <ac:chgData name="Jha, Aryan Ritwajeet" userId="2aad577e-539b-449b-83a6-8d411f484b4d" providerId="ADAL" clId="{5C3DE4FC-7C02-45E8-A4E9-90D9E5AB7963}" dt="2024-02-13T00:55:11.331" v="1064" actId="26606"/>
          <ac:grpSpMkLst>
            <pc:docMk/>
            <pc:sldMk cId="2160952731" sldId="475"/>
            <ac:grpSpMk id="139" creationId="{D19F7815-3AA2-7679-26F4-A63338C8BD5B}"/>
          </ac:grpSpMkLst>
        </pc:grpChg>
        <pc:picChg chg="add del">
          <ac:chgData name="Jha, Aryan Ritwajeet" userId="2aad577e-539b-449b-83a6-8d411f484b4d" providerId="ADAL" clId="{5C3DE4FC-7C02-45E8-A4E9-90D9E5AB7963}" dt="2024-02-13T00:54:05.168" v="978" actId="26606"/>
          <ac:picMkLst>
            <pc:docMk/>
            <pc:sldMk cId="2160952731" sldId="475"/>
            <ac:picMk id="5" creationId="{014AB676-2BB6-3CF1-829D-E63F9101B71B}"/>
          </ac:picMkLst>
        </pc:picChg>
        <pc:picChg chg="add del mod">
          <ac:chgData name="Jha, Aryan Ritwajeet" userId="2aad577e-539b-449b-83a6-8d411f484b4d" providerId="ADAL" clId="{5C3DE4FC-7C02-45E8-A4E9-90D9E5AB7963}" dt="2024-02-13T00:56:05.360" v="1096" actId="478"/>
          <ac:picMkLst>
            <pc:docMk/>
            <pc:sldMk cId="2160952731" sldId="475"/>
            <ac:picMk id="6" creationId="{0CB8A213-099B-DD51-B487-14906741F4E9}"/>
          </ac:picMkLst>
        </pc:picChg>
        <pc:picChg chg="add del">
          <ac:chgData name="Jha, Aryan Ritwajeet" userId="2aad577e-539b-449b-83a6-8d411f484b4d" providerId="ADAL" clId="{5C3DE4FC-7C02-45E8-A4E9-90D9E5AB7963}" dt="2024-02-13T00:54:08.625" v="984" actId="26606"/>
          <ac:picMkLst>
            <pc:docMk/>
            <pc:sldMk cId="2160952731" sldId="475"/>
            <ac:picMk id="7" creationId="{4A460E54-19E9-BA08-4D1C-A0252A3BAE5B}"/>
          </ac:picMkLst>
        </pc:picChg>
        <pc:picChg chg="add del">
          <ac:chgData name="Jha, Aryan Ritwajeet" userId="2aad577e-539b-449b-83a6-8d411f484b4d" providerId="ADAL" clId="{5C3DE4FC-7C02-45E8-A4E9-90D9E5AB7963}" dt="2024-02-13T00:54:06.206" v="980" actId="26606"/>
          <ac:picMkLst>
            <pc:docMk/>
            <pc:sldMk cId="2160952731" sldId="475"/>
            <ac:picMk id="20" creationId="{3D5436E3-D36B-A5C8-95C3-6A7F10AC2875}"/>
          </ac:picMkLst>
        </pc:picChg>
        <pc:picChg chg="add del">
          <ac:chgData name="Jha, Aryan Ritwajeet" userId="2aad577e-539b-449b-83a6-8d411f484b4d" providerId="ADAL" clId="{5C3DE4FC-7C02-45E8-A4E9-90D9E5AB7963}" dt="2024-02-13T00:54:07.178" v="982" actId="26606"/>
          <ac:picMkLst>
            <pc:docMk/>
            <pc:sldMk cId="2160952731" sldId="475"/>
            <ac:picMk id="22" creationId="{A9D72DC9-750B-0231-FF6B-98E270FAD734}"/>
          </ac:picMkLst>
        </pc:picChg>
        <pc:picChg chg="add del">
          <ac:chgData name="Jha, Aryan Ritwajeet" userId="2aad577e-539b-449b-83a6-8d411f484b4d" providerId="ADAL" clId="{5C3DE4FC-7C02-45E8-A4E9-90D9E5AB7963}" dt="2024-02-13T00:54:09.548" v="986" actId="26606"/>
          <ac:picMkLst>
            <pc:docMk/>
            <pc:sldMk cId="2160952731" sldId="475"/>
            <ac:picMk id="37" creationId="{70278BA6-D56D-A403-A0B3-EDA56C03B387}"/>
          </ac:picMkLst>
        </pc:picChg>
        <pc:picChg chg="add del">
          <ac:chgData name="Jha, Aryan Ritwajeet" userId="2aad577e-539b-449b-83a6-8d411f484b4d" providerId="ADAL" clId="{5C3DE4FC-7C02-45E8-A4E9-90D9E5AB7963}" dt="2024-02-13T00:54:36.513" v="1030" actId="26606"/>
          <ac:picMkLst>
            <pc:docMk/>
            <pc:sldMk cId="2160952731" sldId="475"/>
            <ac:picMk id="65" creationId="{1119D8FC-6FE1-CCBD-0D3A-664910D98F2E}"/>
          </ac:picMkLst>
        </pc:picChg>
        <pc:picChg chg="add del">
          <ac:chgData name="Jha, Aryan Ritwajeet" userId="2aad577e-539b-449b-83a6-8d411f484b4d" providerId="ADAL" clId="{5C3DE4FC-7C02-45E8-A4E9-90D9E5AB7963}" dt="2024-02-13T00:54:42.557" v="1036" actId="26606"/>
          <ac:picMkLst>
            <pc:docMk/>
            <pc:sldMk cId="2160952731" sldId="475"/>
            <ac:picMk id="67" creationId="{75C0392B-862E-1078-5FD0-89264E2B360A}"/>
          </ac:picMkLst>
        </pc:picChg>
        <pc:picChg chg="add del">
          <ac:chgData name="Jha, Aryan Ritwajeet" userId="2aad577e-539b-449b-83a6-8d411f484b4d" providerId="ADAL" clId="{5C3DE4FC-7C02-45E8-A4E9-90D9E5AB7963}" dt="2024-02-13T00:54:43.784" v="1038" actId="26606"/>
          <ac:picMkLst>
            <pc:docMk/>
            <pc:sldMk cId="2160952731" sldId="475"/>
            <ac:picMk id="91" creationId="{52D735BB-912A-4547-CDB4-D87EC9AA1E90}"/>
          </ac:picMkLst>
        </pc:picChg>
        <pc:picChg chg="add mod ord">
          <ac:chgData name="Jha, Aryan Ritwajeet" userId="2aad577e-539b-449b-83a6-8d411f484b4d" providerId="ADAL" clId="{5C3DE4FC-7C02-45E8-A4E9-90D9E5AB7963}" dt="2024-02-13T00:55:14.042" v="1069" actId="26606"/>
          <ac:picMkLst>
            <pc:docMk/>
            <pc:sldMk cId="2160952731" sldId="475"/>
            <ac:picMk id="99" creationId="{6F81052B-685B-B41B-4C4F-2D7992AEE1B3}"/>
          </ac:picMkLst>
        </pc:picChg>
        <pc:cxnChg chg="add del">
          <ac:chgData name="Jha, Aryan Ritwajeet" userId="2aad577e-539b-449b-83a6-8d411f484b4d" providerId="ADAL" clId="{5C3DE4FC-7C02-45E8-A4E9-90D9E5AB7963}" dt="2024-02-13T00:54:07.178" v="982" actId="26606"/>
          <ac:cxnSpMkLst>
            <pc:docMk/>
            <pc:sldMk cId="2160952731" sldId="475"/>
            <ac:cxnSpMk id="25" creationId="{61B115DB-65EB-3FC3-7284-CFDF4ADC60B6}"/>
          </ac:cxnSpMkLst>
        </pc:cxnChg>
        <pc:cxnChg chg="add del">
          <ac:chgData name="Jha, Aryan Ritwajeet" userId="2aad577e-539b-449b-83a6-8d411f484b4d" providerId="ADAL" clId="{5C3DE4FC-7C02-45E8-A4E9-90D9E5AB7963}" dt="2024-02-13T00:55:12.704" v="1066" actId="26606"/>
          <ac:cxnSpMkLst>
            <pc:docMk/>
            <pc:sldMk cId="2160952731" sldId="475"/>
            <ac:cxnSpMk id="144" creationId="{7667AA61-5C27-F30F-D229-06CBE5709F33}"/>
          </ac:cxnSpMkLst>
        </pc:cxnChg>
        <pc:cxnChg chg="add">
          <ac:chgData name="Jha, Aryan Ritwajeet" userId="2aad577e-539b-449b-83a6-8d411f484b4d" providerId="ADAL" clId="{5C3DE4FC-7C02-45E8-A4E9-90D9E5AB7963}" dt="2024-02-13T00:55:14.042" v="1069" actId="26606"/>
          <ac:cxnSpMkLst>
            <pc:docMk/>
            <pc:sldMk cId="2160952731" sldId="475"/>
            <ac:cxnSpMk id="151" creationId="{7667AA61-5C27-F30F-D229-06CBE5709F33}"/>
          </ac:cxnSpMkLst>
        </pc:cxnChg>
      </pc:sldChg>
      <pc:sldChg chg="addSp delSp add mod ord">
        <pc:chgData name="Jha, Aryan Ritwajeet" userId="2aad577e-539b-449b-83a6-8d411f484b4d" providerId="ADAL" clId="{5C3DE4FC-7C02-45E8-A4E9-90D9E5AB7963}" dt="2024-03-19T12:20:54.010" v="3215" actId="21"/>
        <pc:sldMkLst>
          <pc:docMk/>
          <pc:sldMk cId="3533914331" sldId="475"/>
        </pc:sldMkLst>
        <pc:picChg chg="add del">
          <ac:chgData name="Jha, Aryan Ritwajeet" userId="2aad577e-539b-449b-83a6-8d411f484b4d" providerId="ADAL" clId="{5C3DE4FC-7C02-45E8-A4E9-90D9E5AB7963}" dt="2024-03-19T12:20:54.010" v="3215" actId="21"/>
          <ac:picMkLst>
            <pc:docMk/>
            <pc:sldMk cId="3533914331" sldId="475"/>
            <ac:picMk id="4" creationId="{526B52AC-CD9B-16D6-9EFE-90E98422F285}"/>
          </ac:picMkLst>
        </pc:picChg>
      </pc:sldChg>
      <pc:sldChg chg="addSp delSp add del setBg delDesignElem">
        <pc:chgData name="Jha, Aryan Ritwajeet" userId="2aad577e-539b-449b-83a6-8d411f484b4d" providerId="ADAL" clId="{5C3DE4FC-7C02-45E8-A4E9-90D9E5AB7963}" dt="2024-03-07T01:02:45.300" v="2207"/>
        <pc:sldMkLst>
          <pc:docMk/>
          <pc:sldMk cId="4262769201" sldId="475"/>
        </pc:sldMkLst>
        <pc:spChg chg="add del">
          <ac:chgData name="Jha, Aryan Ritwajeet" userId="2aad577e-539b-449b-83a6-8d411f484b4d" providerId="ADAL" clId="{5C3DE4FC-7C02-45E8-A4E9-90D9E5AB7963}" dt="2024-03-07T01:02:45.300" v="2207"/>
          <ac:spMkLst>
            <pc:docMk/>
            <pc:sldMk cId="4262769201" sldId="475"/>
            <ac:spMk id="150" creationId="{E9C80C03-59CD-33E8-4C12-FC3BE453B5BD}"/>
          </ac:spMkLst>
        </pc:spChg>
        <pc:cxnChg chg="add del">
          <ac:chgData name="Jha, Aryan Ritwajeet" userId="2aad577e-539b-449b-83a6-8d411f484b4d" providerId="ADAL" clId="{5C3DE4FC-7C02-45E8-A4E9-90D9E5AB7963}" dt="2024-03-07T01:02:45.300" v="2207"/>
          <ac:cxnSpMkLst>
            <pc:docMk/>
            <pc:sldMk cId="4262769201" sldId="475"/>
            <ac:cxnSpMk id="151" creationId="{78D73298-E7FB-CE05-02CB-BE08D85A418E}"/>
          </ac:cxnSpMkLst>
        </pc:cxnChg>
      </pc:sldChg>
      <pc:sldChg chg="addSp delSp modSp new mod">
        <pc:chgData name="Jha, Aryan Ritwajeet" userId="2aad577e-539b-449b-83a6-8d411f484b4d" providerId="ADAL" clId="{5C3DE4FC-7C02-45E8-A4E9-90D9E5AB7963}" dt="2024-02-13T02:16:52.524" v="1141" actId="20577"/>
        <pc:sldMkLst>
          <pc:docMk/>
          <pc:sldMk cId="3823465165" sldId="476"/>
        </pc:sldMkLst>
        <pc:spChg chg="mod">
          <ac:chgData name="Jha, Aryan Ritwajeet" userId="2aad577e-539b-449b-83a6-8d411f484b4d" providerId="ADAL" clId="{5C3DE4FC-7C02-45E8-A4E9-90D9E5AB7963}" dt="2024-02-13T02:16:52.524" v="1141" actId="20577"/>
          <ac:spMkLst>
            <pc:docMk/>
            <pc:sldMk cId="3823465165" sldId="476"/>
            <ac:spMk id="2" creationId="{D8288056-D620-6949-F0CC-0F5C8909560B}"/>
          </ac:spMkLst>
        </pc:spChg>
        <pc:spChg chg="del">
          <ac:chgData name="Jha, Aryan Ritwajeet" userId="2aad577e-539b-449b-83a6-8d411f484b4d" providerId="ADAL" clId="{5C3DE4FC-7C02-45E8-A4E9-90D9E5AB7963}" dt="2024-02-13T00:57:48.374" v="1101" actId="478"/>
          <ac:spMkLst>
            <pc:docMk/>
            <pc:sldMk cId="3823465165" sldId="476"/>
            <ac:spMk id="3" creationId="{56E5DB04-5F69-4816-CC04-0AB0C0E41579}"/>
          </ac:spMkLst>
        </pc:spChg>
        <pc:picChg chg="add mod">
          <ac:chgData name="Jha, Aryan Ritwajeet" userId="2aad577e-539b-449b-83a6-8d411f484b4d" providerId="ADAL" clId="{5C3DE4FC-7C02-45E8-A4E9-90D9E5AB7963}" dt="2024-02-13T02:16:28.839" v="1104" actId="1076"/>
          <ac:picMkLst>
            <pc:docMk/>
            <pc:sldMk cId="3823465165" sldId="476"/>
            <ac:picMk id="5" creationId="{E6A1899D-FEBB-511F-BBEC-84EE9BE59351}"/>
          </ac:picMkLst>
        </pc:picChg>
        <pc:picChg chg="add mod">
          <ac:chgData name="Jha, Aryan Ritwajeet" userId="2aad577e-539b-449b-83a6-8d411f484b4d" providerId="ADAL" clId="{5C3DE4FC-7C02-45E8-A4E9-90D9E5AB7963}" dt="2024-02-13T02:16:33.173" v="1106" actId="1076"/>
          <ac:picMkLst>
            <pc:docMk/>
            <pc:sldMk cId="3823465165" sldId="476"/>
            <ac:picMk id="7" creationId="{5B3A38BF-09C7-2B91-F346-2815D64DE243}"/>
          </ac:picMkLst>
        </pc:picChg>
      </pc:sldChg>
      <pc:sldChg chg="addSp delSp modSp add mod setBg">
        <pc:chgData name="Jha, Aryan Ritwajeet" userId="2aad577e-539b-449b-83a6-8d411f484b4d" providerId="ADAL" clId="{5C3DE4FC-7C02-45E8-A4E9-90D9E5AB7963}" dt="2024-02-13T02:20:54.692" v="1158" actId="26606"/>
        <pc:sldMkLst>
          <pc:docMk/>
          <pc:sldMk cId="3422807654" sldId="477"/>
        </pc:sldMkLst>
        <pc:spChg chg="mod ord">
          <ac:chgData name="Jha, Aryan Ritwajeet" userId="2aad577e-539b-449b-83a6-8d411f484b4d" providerId="ADAL" clId="{5C3DE4FC-7C02-45E8-A4E9-90D9E5AB7963}" dt="2024-02-13T02:20:54.692" v="1158" actId="26606"/>
          <ac:spMkLst>
            <pc:docMk/>
            <pc:sldMk cId="3422807654" sldId="477"/>
            <ac:spMk id="2" creationId="{57F5A000-2302-2B21-80E9-1E9DA5D1A001}"/>
          </ac:spMkLst>
        </pc:spChg>
        <pc:spChg chg="add del">
          <ac:chgData name="Jha, Aryan Ritwajeet" userId="2aad577e-539b-449b-83a6-8d411f484b4d" providerId="ADAL" clId="{5C3DE4FC-7C02-45E8-A4E9-90D9E5AB7963}" dt="2024-02-13T02:20:49.239" v="1156" actId="26606"/>
          <ac:spMkLst>
            <pc:docMk/>
            <pc:sldMk cId="3422807654" sldId="477"/>
            <ac:spMk id="15" creationId="{A4D94D20-0EF1-4E8B-A0E1-117A9E413A5C}"/>
          </ac:spMkLst>
        </pc:spChg>
        <pc:spChg chg="add del">
          <ac:chgData name="Jha, Aryan Ritwajeet" userId="2aad577e-539b-449b-83a6-8d411f484b4d" providerId="ADAL" clId="{5C3DE4FC-7C02-45E8-A4E9-90D9E5AB7963}" dt="2024-02-13T02:20:49.239" v="1156" actId="26606"/>
          <ac:spMkLst>
            <pc:docMk/>
            <pc:sldMk cId="3422807654" sldId="477"/>
            <ac:spMk id="17" creationId="{158B3569-73B2-4D05-8E95-886A6EE17F1F}"/>
          </ac:spMkLst>
        </pc:spChg>
        <pc:spChg chg="add del">
          <ac:chgData name="Jha, Aryan Ritwajeet" userId="2aad577e-539b-449b-83a6-8d411f484b4d" providerId="ADAL" clId="{5C3DE4FC-7C02-45E8-A4E9-90D9E5AB7963}" dt="2024-02-13T02:20:54.692" v="1158" actId="26606"/>
          <ac:spMkLst>
            <pc:docMk/>
            <pc:sldMk cId="3422807654" sldId="477"/>
            <ac:spMk id="25" creationId="{A4AC5506-6312-4701-8D3C-40187889A947}"/>
          </ac:spMkLst>
        </pc:spChg>
        <pc:grpChg chg="add del">
          <ac:chgData name="Jha, Aryan Ritwajeet" userId="2aad577e-539b-449b-83a6-8d411f484b4d" providerId="ADAL" clId="{5C3DE4FC-7C02-45E8-A4E9-90D9E5AB7963}" dt="2024-02-13T02:20:49.239" v="1156" actId="26606"/>
          <ac:grpSpMkLst>
            <pc:docMk/>
            <pc:sldMk cId="3422807654" sldId="477"/>
            <ac:grpSpMk id="21" creationId="{78B3681E-1C1D-4D0E-A1DE-AE2E3D03C2CD}"/>
          </ac:grpSpMkLst>
        </pc:grpChg>
        <pc:picChg chg="add mod">
          <ac:chgData name="Jha, Aryan Ritwajeet" userId="2aad577e-539b-449b-83a6-8d411f484b4d" providerId="ADAL" clId="{5C3DE4FC-7C02-45E8-A4E9-90D9E5AB7963}" dt="2024-02-13T02:20:54.692" v="1158" actId="26606"/>
          <ac:picMkLst>
            <pc:docMk/>
            <pc:sldMk cId="3422807654" sldId="477"/>
            <ac:picMk id="4" creationId="{87A7513A-DB8C-C580-8938-B81147E3447A}"/>
          </ac:picMkLst>
        </pc:picChg>
        <pc:picChg chg="del">
          <ac:chgData name="Jha, Aryan Ritwajeet" userId="2aad577e-539b-449b-83a6-8d411f484b4d" providerId="ADAL" clId="{5C3DE4FC-7C02-45E8-A4E9-90D9E5AB7963}" dt="2024-02-13T02:19:46.397" v="1148" actId="478"/>
          <ac:picMkLst>
            <pc:docMk/>
            <pc:sldMk cId="3422807654" sldId="477"/>
            <ac:picMk id="5" creationId="{0AB02932-EFE2-425B-331A-07CE1E08A132}"/>
          </ac:picMkLst>
        </pc:picChg>
        <pc:picChg chg="del">
          <ac:chgData name="Jha, Aryan Ritwajeet" userId="2aad577e-539b-449b-83a6-8d411f484b4d" providerId="ADAL" clId="{5C3DE4FC-7C02-45E8-A4E9-90D9E5AB7963}" dt="2024-02-13T02:20:26.972" v="1152" actId="478"/>
          <ac:picMkLst>
            <pc:docMk/>
            <pc:sldMk cId="3422807654" sldId="477"/>
            <ac:picMk id="7" creationId="{5C691083-E39A-6166-059C-2DCF4AA668D6}"/>
          </ac:picMkLst>
        </pc:picChg>
        <pc:picChg chg="add mod">
          <ac:chgData name="Jha, Aryan Ritwajeet" userId="2aad577e-539b-449b-83a6-8d411f484b4d" providerId="ADAL" clId="{5C3DE4FC-7C02-45E8-A4E9-90D9E5AB7963}" dt="2024-02-13T02:20:54.692" v="1158" actId="26606"/>
          <ac:picMkLst>
            <pc:docMk/>
            <pc:sldMk cId="3422807654" sldId="477"/>
            <ac:picMk id="8" creationId="{78560BC9-3954-AE05-037B-BFCD4EFDC97E}"/>
          </ac:picMkLst>
        </pc:picChg>
        <pc:picChg chg="add mod">
          <ac:chgData name="Jha, Aryan Ritwajeet" userId="2aad577e-539b-449b-83a6-8d411f484b4d" providerId="ADAL" clId="{5C3DE4FC-7C02-45E8-A4E9-90D9E5AB7963}" dt="2024-02-13T02:20:54.692" v="1158" actId="26606"/>
          <ac:picMkLst>
            <pc:docMk/>
            <pc:sldMk cId="3422807654" sldId="477"/>
            <ac:picMk id="10" creationId="{B1D53B77-D98C-8875-BBEF-E0F47C3EF48B}"/>
          </ac:picMkLst>
        </pc:picChg>
        <pc:cxnChg chg="add del">
          <ac:chgData name="Jha, Aryan Ritwajeet" userId="2aad577e-539b-449b-83a6-8d411f484b4d" providerId="ADAL" clId="{5C3DE4FC-7C02-45E8-A4E9-90D9E5AB7963}" dt="2024-02-13T02:20:49.239" v="1156" actId="26606"/>
          <ac:cxnSpMkLst>
            <pc:docMk/>
            <pc:sldMk cId="3422807654" sldId="477"/>
            <ac:cxnSpMk id="19" creationId="{56020367-4FD5-4596-8E10-C5F095CD8DBF}"/>
          </ac:cxnSpMkLst>
        </pc:cxnChg>
      </pc:sldChg>
      <pc:sldChg chg="modSp add mod">
        <pc:chgData name="Jha, Aryan Ritwajeet" userId="2aad577e-539b-449b-83a6-8d411f484b4d" providerId="ADAL" clId="{5C3DE4FC-7C02-45E8-A4E9-90D9E5AB7963}" dt="2024-02-13T02:25:06.324" v="1163" actId="14826"/>
        <pc:sldMkLst>
          <pc:docMk/>
          <pc:sldMk cId="464224995" sldId="478"/>
        </pc:sldMkLst>
        <pc:spChg chg="mod">
          <ac:chgData name="Jha, Aryan Ritwajeet" userId="2aad577e-539b-449b-83a6-8d411f484b4d" providerId="ADAL" clId="{5C3DE4FC-7C02-45E8-A4E9-90D9E5AB7963}" dt="2024-02-13T02:24:01.209" v="1160" actId="20577"/>
          <ac:spMkLst>
            <pc:docMk/>
            <pc:sldMk cId="464224995" sldId="478"/>
            <ac:spMk id="2" creationId="{001164A4-9766-A032-62F5-F3D3D9244C99}"/>
          </ac:spMkLst>
        </pc:spChg>
        <pc:picChg chg="mod">
          <ac:chgData name="Jha, Aryan Ritwajeet" userId="2aad577e-539b-449b-83a6-8d411f484b4d" providerId="ADAL" clId="{5C3DE4FC-7C02-45E8-A4E9-90D9E5AB7963}" dt="2024-02-13T02:24:14.588" v="1161" actId="14826"/>
          <ac:picMkLst>
            <pc:docMk/>
            <pc:sldMk cId="464224995" sldId="478"/>
            <ac:picMk id="4" creationId="{49ECD6E7-519E-24C5-C230-B4477FD5AA33}"/>
          </ac:picMkLst>
        </pc:picChg>
        <pc:picChg chg="mod">
          <ac:chgData name="Jha, Aryan Ritwajeet" userId="2aad577e-539b-449b-83a6-8d411f484b4d" providerId="ADAL" clId="{5C3DE4FC-7C02-45E8-A4E9-90D9E5AB7963}" dt="2024-02-13T02:24:29.049" v="1162" actId="14826"/>
          <ac:picMkLst>
            <pc:docMk/>
            <pc:sldMk cId="464224995" sldId="478"/>
            <ac:picMk id="8" creationId="{8CFFB223-E5E6-E900-BAA4-EE14D432B078}"/>
          </ac:picMkLst>
        </pc:picChg>
        <pc:picChg chg="mod">
          <ac:chgData name="Jha, Aryan Ritwajeet" userId="2aad577e-539b-449b-83a6-8d411f484b4d" providerId="ADAL" clId="{5C3DE4FC-7C02-45E8-A4E9-90D9E5AB7963}" dt="2024-02-13T02:25:06.324" v="1163" actId="14826"/>
          <ac:picMkLst>
            <pc:docMk/>
            <pc:sldMk cId="464224995" sldId="478"/>
            <ac:picMk id="10" creationId="{CF731C6E-DAAC-31CC-7AA0-8302D2A1DEFB}"/>
          </ac:picMkLst>
        </pc:picChg>
      </pc:sldChg>
      <pc:sldChg chg="addSp modSp add mod ord">
        <pc:chgData name="Jha, Aryan Ritwajeet" userId="2aad577e-539b-449b-83a6-8d411f484b4d" providerId="ADAL" clId="{5C3DE4FC-7C02-45E8-A4E9-90D9E5AB7963}" dt="2024-02-13T02:57:58.888" v="1190"/>
        <pc:sldMkLst>
          <pc:docMk/>
          <pc:sldMk cId="1378169507" sldId="479"/>
        </pc:sldMkLst>
        <pc:spChg chg="mod">
          <ac:chgData name="Jha, Aryan Ritwajeet" userId="2aad577e-539b-449b-83a6-8d411f484b4d" providerId="ADAL" clId="{5C3DE4FC-7C02-45E8-A4E9-90D9E5AB7963}" dt="2024-02-13T02:57:49.858" v="1185" actId="20577"/>
          <ac:spMkLst>
            <pc:docMk/>
            <pc:sldMk cId="1378169507" sldId="479"/>
            <ac:spMk id="2" creationId="{AC30F937-F6E2-92C8-449B-489A9DFF8513}"/>
          </ac:spMkLst>
        </pc:spChg>
        <pc:picChg chg="mod">
          <ac:chgData name="Jha, Aryan Ritwajeet" userId="2aad577e-539b-449b-83a6-8d411f484b4d" providerId="ADAL" clId="{5C3DE4FC-7C02-45E8-A4E9-90D9E5AB7963}" dt="2024-02-13T02:56:42.079" v="1180" actId="14826"/>
          <ac:picMkLst>
            <pc:docMk/>
            <pc:sldMk cId="1378169507" sldId="479"/>
            <ac:picMk id="4" creationId="{1433BCA8-36DE-74B0-6A7F-5D41EDBEBCA9}"/>
          </ac:picMkLst>
        </pc:picChg>
        <pc:picChg chg="mod">
          <ac:chgData name="Jha, Aryan Ritwajeet" userId="2aad577e-539b-449b-83a6-8d411f484b4d" providerId="ADAL" clId="{5C3DE4FC-7C02-45E8-A4E9-90D9E5AB7963}" dt="2024-02-13T02:57:00.318" v="1183" actId="14100"/>
          <ac:picMkLst>
            <pc:docMk/>
            <pc:sldMk cId="1378169507" sldId="479"/>
            <ac:picMk id="8" creationId="{64EFF566-8CF6-634D-02DC-A55611AB3212}"/>
          </ac:picMkLst>
        </pc:picChg>
        <pc:picChg chg="mod">
          <ac:chgData name="Jha, Aryan Ritwajeet" userId="2aad577e-539b-449b-83a6-8d411f484b4d" providerId="ADAL" clId="{5C3DE4FC-7C02-45E8-A4E9-90D9E5AB7963}" dt="2024-02-13T02:57:47.483" v="1184" actId="14826"/>
          <ac:picMkLst>
            <pc:docMk/>
            <pc:sldMk cId="1378169507" sldId="479"/>
            <ac:picMk id="10" creationId="{E1F037A8-DC3B-1571-4A24-FF734D16DAD3}"/>
          </ac:picMkLst>
        </pc:picChg>
        <pc:picChg chg="add mod">
          <ac:chgData name="Jha, Aryan Ritwajeet" userId="2aad577e-539b-449b-83a6-8d411f484b4d" providerId="ADAL" clId="{5C3DE4FC-7C02-45E8-A4E9-90D9E5AB7963}" dt="2024-02-13T02:57:55.053" v="1188" actId="1076"/>
          <ac:picMkLst>
            <pc:docMk/>
            <pc:sldMk cId="1378169507" sldId="479"/>
            <ac:picMk id="1025" creationId="{5A737D04-54FF-715A-C8D9-B49C04FF6EF3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2-13T02:58:15.794" v="1194" actId="1076"/>
        <pc:sldMkLst>
          <pc:docMk/>
          <pc:sldMk cId="2855413303" sldId="480"/>
        </pc:sldMkLst>
        <pc:spChg chg="mod">
          <ac:chgData name="Jha, Aryan Ritwajeet" userId="2aad577e-539b-449b-83a6-8d411f484b4d" providerId="ADAL" clId="{5C3DE4FC-7C02-45E8-A4E9-90D9E5AB7963}" dt="2024-02-13T02:58:01.142" v="1191" actId="20577"/>
          <ac:spMkLst>
            <pc:docMk/>
            <pc:sldMk cId="2855413303" sldId="480"/>
            <ac:spMk id="2" creationId="{D644AF92-E6DF-7A19-702E-ECFC1EA5759A}"/>
          </ac:spMkLst>
        </pc:spChg>
        <pc:picChg chg="mod modCrop">
          <ac:chgData name="Jha, Aryan Ritwajeet" userId="2aad577e-539b-449b-83a6-8d411f484b4d" providerId="ADAL" clId="{5C3DE4FC-7C02-45E8-A4E9-90D9E5AB7963}" dt="2024-02-13T02:58:14.082" v="1193" actId="1076"/>
          <ac:picMkLst>
            <pc:docMk/>
            <pc:sldMk cId="2855413303" sldId="480"/>
            <ac:picMk id="4" creationId="{A3D3C8DC-D41D-799C-BD85-902229624547}"/>
          </ac:picMkLst>
        </pc:picChg>
        <pc:picChg chg="mod">
          <ac:chgData name="Jha, Aryan Ritwajeet" userId="2aad577e-539b-449b-83a6-8d411f484b4d" providerId="ADAL" clId="{5C3DE4FC-7C02-45E8-A4E9-90D9E5AB7963}" dt="2024-02-13T02:58:15.794" v="1194" actId="1076"/>
          <ac:picMkLst>
            <pc:docMk/>
            <pc:sldMk cId="2855413303" sldId="480"/>
            <ac:picMk id="8" creationId="{DCC337FC-A627-380E-7901-C23149559BE6}"/>
          </ac:picMkLst>
        </pc:picChg>
        <pc:picChg chg="add del mod">
          <ac:chgData name="Jha, Aryan Ritwajeet" userId="2aad577e-539b-449b-83a6-8d411f484b4d" providerId="ADAL" clId="{5C3DE4FC-7C02-45E8-A4E9-90D9E5AB7963}" dt="2024-02-13T02:57:52.278" v="1186" actId="21"/>
          <ac:picMkLst>
            <pc:docMk/>
            <pc:sldMk cId="2855413303" sldId="480"/>
            <ac:picMk id="1025" creationId="{5A737D04-54FF-715A-C8D9-B49C04FF6EF3}"/>
          </ac:picMkLst>
        </pc:picChg>
      </pc:sldChg>
      <pc:sldChg chg="modSp add mod">
        <pc:chgData name="Jha, Aryan Ritwajeet" userId="2aad577e-539b-449b-83a6-8d411f484b4d" providerId="ADAL" clId="{5C3DE4FC-7C02-45E8-A4E9-90D9E5AB7963}" dt="2024-02-13T03:11:28.878" v="1202" actId="14826"/>
        <pc:sldMkLst>
          <pc:docMk/>
          <pc:sldMk cId="2899122198" sldId="481"/>
        </pc:sldMkLst>
        <pc:spChg chg="mod">
          <ac:chgData name="Jha, Aryan Ritwajeet" userId="2aad577e-539b-449b-83a6-8d411f484b4d" providerId="ADAL" clId="{5C3DE4FC-7C02-45E8-A4E9-90D9E5AB7963}" dt="2024-02-13T02:59:06.120" v="1196" actId="20577"/>
          <ac:spMkLst>
            <pc:docMk/>
            <pc:sldMk cId="2899122198" sldId="481"/>
            <ac:spMk id="2" creationId="{1E681186-AFAC-22F9-4540-5791D1637025}"/>
          </ac:spMkLst>
        </pc:spChg>
        <pc:picChg chg="mod">
          <ac:chgData name="Jha, Aryan Ritwajeet" userId="2aad577e-539b-449b-83a6-8d411f484b4d" providerId="ADAL" clId="{5C3DE4FC-7C02-45E8-A4E9-90D9E5AB7963}" dt="2024-02-13T03:10:34.004" v="1198" actId="14826"/>
          <ac:picMkLst>
            <pc:docMk/>
            <pc:sldMk cId="2899122198" sldId="481"/>
            <ac:picMk id="4" creationId="{6C6141E7-D728-69C5-D888-3D11211BBB44}"/>
          </ac:picMkLst>
        </pc:picChg>
        <pc:picChg chg="mod">
          <ac:chgData name="Jha, Aryan Ritwajeet" userId="2aad577e-539b-449b-83a6-8d411f484b4d" providerId="ADAL" clId="{5C3DE4FC-7C02-45E8-A4E9-90D9E5AB7963}" dt="2024-02-13T03:10:49.538" v="1199" actId="14826"/>
          <ac:picMkLst>
            <pc:docMk/>
            <pc:sldMk cId="2899122198" sldId="481"/>
            <ac:picMk id="8" creationId="{F53A103C-45BA-F0CF-2693-857DD75BB6CF}"/>
          </ac:picMkLst>
        </pc:picChg>
        <pc:picChg chg="mod">
          <ac:chgData name="Jha, Aryan Ritwajeet" userId="2aad577e-539b-449b-83a6-8d411f484b4d" providerId="ADAL" clId="{5C3DE4FC-7C02-45E8-A4E9-90D9E5AB7963}" dt="2024-02-13T03:11:28.878" v="1202" actId="14826"/>
          <ac:picMkLst>
            <pc:docMk/>
            <pc:sldMk cId="2899122198" sldId="481"/>
            <ac:picMk id="10" creationId="{69789DE9-CCCA-51F6-38BD-41FB38B59FEF}"/>
          </ac:picMkLst>
        </pc:picChg>
        <pc:picChg chg="mod">
          <ac:chgData name="Jha, Aryan Ritwajeet" userId="2aad577e-539b-449b-83a6-8d411f484b4d" providerId="ADAL" clId="{5C3DE4FC-7C02-45E8-A4E9-90D9E5AB7963}" dt="2024-02-13T03:10:22.528" v="1197" actId="14826"/>
          <ac:picMkLst>
            <pc:docMk/>
            <pc:sldMk cId="2899122198" sldId="481"/>
            <ac:picMk id="1025" creationId="{D138E460-1050-72DC-503F-8E2A40BF429F}"/>
          </ac:picMkLst>
        </pc:picChg>
      </pc:sldChg>
      <pc:sldChg chg="modSp add mod">
        <pc:chgData name="Jha, Aryan Ritwajeet" userId="2aad577e-539b-449b-83a6-8d411f484b4d" providerId="ADAL" clId="{5C3DE4FC-7C02-45E8-A4E9-90D9E5AB7963}" dt="2024-02-13T03:38:17.297" v="1247" actId="20577"/>
        <pc:sldMkLst>
          <pc:docMk/>
          <pc:sldMk cId="3175865792" sldId="482"/>
        </pc:sldMkLst>
        <pc:spChg chg="mod">
          <ac:chgData name="Jha, Aryan Ritwajeet" userId="2aad577e-539b-449b-83a6-8d411f484b4d" providerId="ADAL" clId="{5C3DE4FC-7C02-45E8-A4E9-90D9E5AB7963}" dt="2024-02-13T03:38:17.297" v="1247" actId="20577"/>
          <ac:spMkLst>
            <pc:docMk/>
            <pc:sldMk cId="3175865792" sldId="482"/>
            <ac:spMk id="2" creationId="{6DA44CBD-6646-42AC-EA66-D5557CC70B82}"/>
          </ac:spMkLst>
        </pc:spChg>
        <pc:picChg chg="mod">
          <ac:chgData name="Jha, Aryan Ritwajeet" userId="2aad577e-539b-449b-83a6-8d411f484b4d" providerId="ADAL" clId="{5C3DE4FC-7C02-45E8-A4E9-90D9E5AB7963}" dt="2024-02-13T03:37:06.587" v="1242" actId="14826"/>
          <ac:picMkLst>
            <pc:docMk/>
            <pc:sldMk cId="3175865792" sldId="482"/>
            <ac:picMk id="4" creationId="{5C670BC5-B4A6-F3EE-1F4C-32CC71494647}"/>
          </ac:picMkLst>
        </pc:picChg>
        <pc:picChg chg="mod">
          <ac:chgData name="Jha, Aryan Ritwajeet" userId="2aad577e-539b-449b-83a6-8d411f484b4d" providerId="ADAL" clId="{5C3DE4FC-7C02-45E8-A4E9-90D9E5AB7963}" dt="2024-02-13T03:37:18.177" v="1243" actId="14826"/>
          <ac:picMkLst>
            <pc:docMk/>
            <pc:sldMk cId="3175865792" sldId="482"/>
            <ac:picMk id="8" creationId="{87D380DD-C115-A3D6-E61D-35B6449BE989}"/>
          </ac:picMkLst>
        </pc:picChg>
        <pc:picChg chg="mod">
          <ac:chgData name="Jha, Aryan Ritwajeet" userId="2aad577e-539b-449b-83a6-8d411f484b4d" providerId="ADAL" clId="{5C3DE4FC-7C02-45E8-A4E9-90D9E5AB7963}" dt="2024-02-13T03:37:55.730" v="1244" actId="14826"/>
          <ac:picMkLst>
            <pc:docMk/>
            <pc:sldMk cId="3175865792" sldId="482"/>
            <ac:picMk id="10" creationId="{C7506474-2FEE-8444-6CCA-000B98F910E6}"/>
          </ac:picMkLst>
        </pc:picChg>
        <pc:picChg chg="mod">
          <ac:chgData name="Jha, Aryan Ritwajeet" userId="2aad577e-539b-449b-83a6-8d411f484b4d" providerId="ADAL" clId="{5C3DE4FC-7C02-45E8-A4E9-90D9E5AB7963}" dt="2024-02-13T03:36:49.607" v="1241" actId="14826"/>
          <ac:picMkLst>
            <pc:docMk/>
            <pc:sldMk cId="3175865792" sldId="482"/>
            <ac:picMk id="1025" creationId="{A68602D8-26BE-75E8-954E-1A9A8CA9DB2C}"/>
          </ac:picMkLst>
        </pc:picChg>
      </pc:sldChg>
      <pc:sldChg chg="modSp add mod">
        <pc:chgData name="Jha, Aryan Ritwajeet" userId="2aad577e-539b-449b-83a6-8d411f484b4d" providerId="ADAL" clId="{5C3DE4FC-7C02-45E8-A4E9-90D9E5AB7963}" dt="2024-02-13T21:20:51.521" v="1254" actId="14826"/>
        <pc:sldMkLst>
          <pc:docMk/>
          <pc:sldMk cId="2485794357" sldId="487"/>
        </pc:sldMkLst>
        <pc:spChg chg="mod">
          <ac:chgData name="Jha, Aryan Ritwajeet" userId="2aad577e-539b-449b-83a6-8d411f484b4d" providerId="ADAL" clId="{5C3DE4FC-7C02-45E8-A4E9-90D9E5AB7963}" dt="2024-02-13T21:19:06.541" v="1250" actId="20577"/>
          <ac:spMkLst>
            <pc:docMk/>
            <pc:sldMk cId="2485794357" sldId="487"/>
            <ac:spMk id="2" creationId="{8C780CD5-0028-7B06-B473-9CA87EFE64E0}"/>
          </ac:spMkLst>
        </pc:spChg>
        <pc:picChg chg="mod">
          <ac:chgData name="Jha, Aryan Ritwajeet" userId="2aad577e-539b-449b-83a6-8d411f484b4d" providerId="ADAL" clId="{5C3DE4FC-7C02-45E8-A4E9-90D9E5AB7963}" dt="2024-02-13T21:19:27.747" v="1251" actId="14826"/>
          <ac:picMkLst>
            <pc:docMk/>
            <pc:sldMk cId="2485794357" sldId="487"/>
            <ac:picMk id="4" creationId="{B136C700-F68E-DEB1-2E5A-7E7D500403CE}"/>
          </ac:picMkLst>
        </pc:picChg>
        <pc:picChg chg="mod">
          <ac:chgData name="Jha, Aryan Ritwajeet" userId="2aad577e-539b-449b-83a6-8d411f484b4d" providerId="ADAL" clId="{5C3DE4FC-7C02-45E8-A4E9-90D9E5AB7963}" dt="2024-02-13T21:19:42.795" v="1252" actId="14826"/>
          <ac:picMkLst>
            <pc:docMk/>
            <pc:sldMk cId="2485794357" sldId="487"/>
            <ac:picMk id="8" creationId="{DC43B52F-FC86-BB66-DAFB-81699442A411}"/>
          </ac:picMkLst>
        </pc:picChg>
        <pc:picChg chg="mod">
          <ac:chgData name="Jha, Aryan Ritwajeet" userId="2aad577e-539b-449b-83a6-8d411f484b4d" providerId="ADAL" clId="{5C3DE4FC-7C02-45E8-A4E9-90D9E5AB7963}" dt="2024-02-13T21:20:29.362" v="1253" actId="14826"/>
          <ac:picMkLst>
            <pc:docMk/>
            <pc:sldMk cId="2485794357" sldId="487"/>
            <ac:picMk id="10" creationId="{FFB4208B-A5A2-1DB7-F206-3486BA4A1DD3}"/>
          </ac:picMkLst>
        </pc:picChg>
        <pc:picChg chg="mod">
          <ac:chgData name="Jha, Aryan Ritwajeet" userId="2aad577e-539b-449b-83a6-8d411f484b4d" providerId="ADAL" clId="{5C3DE4FC-7C02-45E8-A4E9-90D9E5AB7963}" dt="2024-02-13T21:20:51.521" v="1254" actId="14826"/>
          <ac:picMkLst>
            <pc:docMk/>
            <pc:sldMk cId="2485794357" sldId="487"/>
            <ac:picMk id="1025" creationId="{F2401663-C0B6-482C-A18A-7F5F7200DFC2}"/>
          </ac:picMkLst>
        </pc:picChg>
      </pc:sldChg>
      <pc:sldChg chg="modSp mod">
        <pc:chgData name="Jha, Aryan Ritwajeet" userId="2aad577e-539b-449b-83a6-8d411f484b4d" providerId="ADAL" clId="{5C3DE4FC-7C02-45E8-A4E9-90D9E5AB7963}" dt="2024-02-14T03:35:21.153" v="1259" actId="14826"/>
        <pc:sldMkLst>
          <pc:docMk/>
          <pc:sldMk cId="1099592175" sldId="488"/>
        </pc:sldMkLst>
        <pc:spChg chg="mod">
          <ac:chgData name="Jha, Aryan Ritwajeet" userId="2aad577e-539b-449b-83a6-8d411f484b4d" providerId="ADAL" clId="{5C3DE4FC-7C02-45E8-A4E9-90D9E5AB7963}" dt="2024-02-14T03:28:50.670" v="1256" actId="20577"/>
          <ac:spMkLst>
            <pc:docMk/>
            <pc:sldMk cId="1099592175" sldId="488"/>
            <ac:spMk id="2" creationId="{64CB2618-4648-2FBB-1685-5BAD089EAF9D}"/>
          </ac:spMkLst>
        </pc:spChg>
        <pc:picChg chg="mod">
          <ac:chgData name="Jha, Aryan Ritwajeet" userId="2aad577e-539b-449b-83a6-8d411f484b4d" providerId="ADAL" clId="{5C3DE4FC-7C02-45E8-A4E9-90D9E5AB7963}" dt="2024-02-14T03:35:03.270" v="1258" actId="14826"/>
          <ac:picMkLst>
            <pc:docMk/>
            <pc:sldMk cId="1099592175" sldId="488"/>
            <ac:picMk id="4" creationId="{F19FCBF3-BBEC-4FF5-8ABD-D0107F344387}"/>
          </ac:picMkLst>
        </pc:picChg>
        <pc:picChg chg="mod">
          <ac:chgData name="Jha, Aryan Ritwajeet" userId="2aad577e-539b-449b-83a6-8d411f484b4d" providerId="ADAL" clId="{5C3DE4FC-7C02-45E8-A4E9-90D9E5AB7963}" dt="2024-02-14T03:35:21.153" v="1259" actId="14826"/>
          <ac:picMkLst>
            <pc:docMk/>
            <pc:sldMk cId="1099592175" sldId="488"/>
            <ac:picMk id="8" creationId="{FC199421-ED5D-8E4E-6953-FAC1CB1D04E2}"/>
          </ac:picMkLst>
        </pc:picChg>
        <pc:picChg chg="mod">
          <ac:chgData name="Jha, Aryan Ritwajeet" userId="2aad577e-539b-449b-83a6-8d411f484b4d" providerId="ADAL" clId="{5C3DE4FC-7C02-45E8-A4E9-90D9E5AB7963}" dt="2024-02-14T03:34:41.599" v="1257" actId="14826"/>
          <ac:picMkLst>
            <pc:docMk/>
            <pc:sldMk cId="1099592175" sldId="488"/>
            <ac:picMk id="3073" creationId="{3F4A8295-21A4-2F5B-1D2D-2E1B639A0920}"/>
          </ac:picMkLst>
        </pc:picChg>
      </pc:sldChg>
      <pc:sldChg chg="modSp add mod">
        <pc:chgData name="Jha, Aryan Ritwajeet" userId="2aad577e-539b-449b-83a6-8d411f484b4d" providerId="ADAL" clId="{5C3DE4FC-7C02-45E8-A4E9-90D9E5AB7963}" dt="2024-02-14T04:02:43.321" v="1277" actId="1076"/>
        <pc:sldMkLst>
          <pc:docMk/>
          <pc:sldMk cId="2032454412" sldId="489"/>
        </pc:sldMkLst>
        <pc:spChg chg="mod">
          <ac:chgData name="Jha, Aryan Ritwajeet" userId="2aad577e-539b-449b-83a6-8d411f484b4d" providerId="ADAL" clId="{5C3DE4FC-7C02-45E8-A4E9-90D9E5AB7963}" dt="2024-02-14T04:00:10.555" v="1263" actId="20577"/>
          <ac:spMkLst>
            <pc:docMk/>
            <pc:sldMk cId="2032454412" sldId="489"/>
            <ac:spMk id="2" creationId="{764F820D-0D2A-1C3C-705E-4417E3D1F1E1}"/>
          </ac:spMkLst>
        </pc:spChg>
        <pc:picChg chg="mod">
          <ac:chgData name="Jha, Aryan Ritwajeet" userId="2aad577e-539b-449b-83a6-8d411f484b4d" providerId="ADAL" clId="{5C3DE4FC-7C02-45E8-A4E9-90D9E5AB7963}" dt="2024-02-14T04:01:50.264" v="1272" actId="1076"/>
          <ac:picMkLst>
            <pc:docMk/>
            <pc:sldMk cId="2032454412" sldId="489"/>
            <ac:picMk id="4" creationId="{0DA02B60-A520-9A89-1009-1F3794743DA9}"/>
          </ac:picMkLst>
        </pc:picChg>
        <pc:picChg chg="mod">
          <ac:chgData name="Jha, Aryan Ritwajeet" userId="2aad577e-539b-449b-83a6-8d411f484b4d" providerId="ADAL" clId="{5C3DE4FC-7C02-45E8-A4E9-90D9E5AB7963}" dt="2024-02-14T04:01:31.927" v="1270" actId="1076"/>
          <ac:picMkLst>
            <pc:docMk/>
            <pc:sldMk cId="2032454412" sldId="489"/>
            <ac:picMk id="8" creationId="{47070405-0E8F-8E0F-328E-ADAAAA2850D3}"/>
          </ac:picMkLst>
        </pc:picChg>
        <pc:picChg chg="mod">
          <ac:chgData name="Jha, Aryan Ritwajeet" userId="2aad577e-539b-449b-83a6-8d411f484b4d" providerId="ADAL" clId="{5C3DE4FC-7C02-45E8-A4E9-90D9E5AB7963}" dt="2024-02-14T04:02:43.321" v="1277" actId="1076"/>
          <ac:picMkLst>
            <pc:docMk/>
            <pc:sldMk cId="2032454412" sldId="489"/>
            <ac:picMk id="10" creationId="{A1256DE5-B57E-4C30-8575-019B67B2F83C}"/>
          </ac:picMkLst>
        </pc:picChg>
        <pc:picChg chg="mod">
          <ac:chgData name="Jha, Aryan Ritwajeet" userId="2aad577e-539b-449b-83a6-8d411f484b4d" providerId="ADAL" clId="{5C3DE4FC-7C02-45E8-A4E9-90D9E5AB7963}" dt="2024-02-14T04:01:53.433" v="1273" actId="1076"/>
          <ac:picMkLst>
            <pc:docMk/>
            <pc:sldMk cId="2032454412" sldId="489"/>
            <ac:picMk id="1025" creationId="{902740EC-EA9C-7664-E04C-71E0285A69F3}"/>
          </ac:picMkLst>
        </pc:picChg>
      </pc:sldChg>
      <pc:sldChg chg="modSp add mod">
        <pc:chgData name="Jha, Aryan Ritwajeet" userId="2aad577e-539b-449b-83a6-8d411f484b4d" providerId="ADAL" clId="{5C3DE4FC-7C02-45E8-A4E9-90D9E5AB7963}" dt="2024-02-14T05:07:38.683" v="1354" actId="207"/>
        <pc:sldMkLst>
          <pc:docMk/>
          <pc:sldMk cId="2856118146" sldId="490"/>
        </pc:sldMkLst>
        <pc:spChg chg="mod">
          <ac:chgData name="Jha, Aryan Ritwajeet" userId="2aad577e-539b-449b-83a6-8d411f484b4d" providerId="ADAL" clId="{5C3DE4FC-7C02-45E8-A4E9-90D9E5AB7963}" dt="2024-02-14T05:07:38.683" v="1354" actId="207"/>
          <ac:spMkLst>
            <pc:docMk/>
            <pc:sldMk cId="2856118146" sldId="490"/>
            <ac:spMk id="2" creationId="{D9FE21EE-A90D-2F2A-FC56-45615EC68446}"/>
          </ac:spMkLst>
        </pc:spChg>
        <pc:picChg chg="mod">
          <ac:chgData name="Jha, Aryan Ritwajeet" userId="2aad577e-539b-449b-83a6-8d411f484b4d" providerId="ADAL" clId="{5C3DE4FC-7C02-45E8-A4E9-90D9E5AB7963}" dt="2024-02-14T05:06:20.711" v="1283" actId="14826"/>
          <ac:picMkLst>
            <pc:docMk/>
            <pc:sldMk cId="2856118146" sldId="490"/>
            <ac:picMk id="4" creationId="{B12A385C-7B68-2E4D-BC9D-DA7A54318CB3}"/>
          </ac:picMkLst>
        </pc:picChg>
        <pc:picChg chg="mod">
          <ac:chgData name="Jha, Aryan Ritwajeet" userId="2aad577e-539b-449b-83a6-8d411f484b4d" providerId="ADAL" clId="{5C3DE4FC-7C02-45E8-A4E9-90D9E5AB7963}" dt="2024-02-14T05:06:43.721" v="1284" actId="14826"/>
          <ac:picMkLst>
            <pc:docMk/>
            <pc:sldMk cId="2856118146" sldId="490"/>
            <ac:picMk id="8" creationId="{1507E138-F0C1-28EC-BCC3-C81FAFF641C3}"/>
          </ac:picMkLst>
        </pc:picChg>
        <pc:picChg chg="mod">
          <ac:chgData name="Jha, Aryan Ritwajeet" userId="2aad577e-539b-449b-83a6-8d411f484b4d" providerId="ADAL" clId="{5C3DE4FC-7C02-45E8-A4E9-90D9E5AB7963}" dt="2024-02-14T05:05:44.320" v="1281" actId="14826"/>
          <ac:picMkLst>
            <pc:docMk/>
            <pc:sldMk cId="2856118146" sldId="490"/>
            <ac:picMk id="10" creationId="{A2E22F75-2DB2-7E77-E646-738CC370E808}"/>
          </ac:picMkLst>
        </pc:picChg>
        <pc:picChg chg="mod">
          <ac:chgData name="Jha, Aryan Ritwajeet" userId="2aad577e-539b-449b-83a6-8d411f484b4d" providerId="ADAL" clId="{5C3DE4FC-7C02-45E8-A4E9-90D9E5AB7963}" dt="2024-02-14T05:06:03.560" v="1282" actId="14826"/>
          <ac:picMkLst>
            <pc:docMk/>
            <pc:sldMk cId="2856118146" sldId="490"/>
            <ac:picMk id="1025" creationId="{BF596ACC-FAEA-A4E4-6062-AC6BC77B506B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2-20T21:07:30.663" v="1367" actId="1076"/>
        <pc:sldMkLst>
          <pc:docMk/>
          <pc:sldMk cId="3495281847" sldId="491"/>
        </pc:sldMkLst>
        <pc:picChg chg="del">
          <ac:chgData name="Jha, Aryan Ritwajeet" userId="2aad577e-539b-449b-83a6-8d411f484b4d" providerId="ADAL" clId="{5C3DE4FC-7C02-45E8-A4E9-90D9E5AB7963}" dt="2024-02-20T21:07:01.036" v="1356" actId="478"/>
          <ac:picMkLst>
            <pc:docMk/>
            <pc:sldMk cId="3495281847" sldId="491"/>
            <ac:picMk id="4" creationId="{4480D541-618D-9557-C4C2-7DB6163ED9F8}"/>
          </ac:picMkLst>
        </pc:picChg>
        <pc:picChg chg="add mod">
          <ac:chgData name="Jha, Aryan Ritwajeet" userId="2aad577e-539b-449b-83a6-8d411f484b4d" providerId="ADAL" clId="{5C3DE4FC-7C02-45E8-A4E9-90D9E5AB7963}" dt="2024-02-20T21:07:28.648" v="1366" actId="1076"/>
          <ac:picMkLst>
            <pc:docMk/>
            <pc:sldMk cId="3495281847" sldId="491"/>
            <ac:picMk id="5" creationId="{49F40CC5-B117-171C-A237-C7BABA0B8F9E}"/>
          </ac:picMkLst>
        </pc:picChg>
        <pc:picChg chg="add mod">
          <ac:chgData name="Jha, Aryan Ritwajeet" userId="2aad577e-539b-449b-83a6-8d411f484b4d" providerId="ADAL" clId="{5C3DE4FC-7C02-45E8-A4E9-90D9E5AB7963}" dt="2024-02-20T21:07:30.663" v="1367" actId="1076"/>
          <ac:picMkLst>
            <pc:docMk/>
            <pc:sldMk cId="3495281847" sldId="491"/>
            <ac:picMk id="7" creationId="{07619047-24A8-F7E8-1A5F-9EBDE5E8D51F}"/>
          </ac:picMkLst>
        </pc:picChg>
        <pc:picChg chg="del">
          <ac:chgData name="Jha, Aryan Ritwajeet" userId="2aad577e-539b-449b-83a6-8d411f484b4d" providerId="ADAL" clId="{5C3DE4FC-7C02-45E8-A4E9-90D9E5AB7963}" dt="2024-02-20T21:07:01.036" v="1356" actId="478"/>
          <ac:picMkLst>
            <pc:docMk/>
            <pc:sldMk cId="3495281847" sldId="491"/>
            <ac:picMk id="8" creationId="{0C4B75D8-2BD0-142A-BA77-F0C81BC4CBAD}"/>
          </ac:picMkLst>
        </pc:picChg>
        <pc:picChg chg="del">
          <ac:chgData name="Jha, Aryan Ritwajeet" userId="2aad577e-539b-449b-83a6-8d411f484b4d" providerId="ADAL" clId="{5C3DE4FC-7C02-45E8-A4E9-90D9E5AB7963}" dt="2024-02-20T21:07:01.036" v="1356" actId="478"/>
          <ac:picMkLst>
            <pc:docMk/>
            <pc:sldMk cId="3495281847" sldId="491"/>
            <ac:picMk id="10" creationId="{EA7EDBF1-B9F4-359F-980D-20E571050C3D}"/>
          </ac:picMkLst>
        </pc:picChg>
        <pc:picChg chg="del">
          <ac:chgData name="Jha, Aryan Ritwajeet" userId="2aad577e-539b-449b-83a6-8d411f484b4d" providerId="ADAL" clId="{5C3DE4FC-7C02-45E8-A4E9-90D9E5AB7963}" dt="2024-02-20T21:07:01.036" v="1356" actId="478"/>
          <ac:picMkLst>
            <pc:docMk/>
            <pc:sldMk cId="3495281847" sldId="491"/>
            <ac:picMk id="1025" creationId="{CED87573-CF77-5403-91CB-535F58CA5223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2-20T21:08:33.140" v="1378" actId="1076"/>
        <pc:sldMkLst>
          <pc:docMk/>
          <pc:sldMk cId="2404508661" sldId="492"/>
        </pc:sldMkLst>
        <pc:picChg chg="del">
          <ac:chgData name="Jha, Aryan Ritwajeet" userId="2aad577e-539b-449b-83a6-8d411f484b4d" providerId="ADAL" clId="{5C3DE4FC-7C02-45E8-A4E9-90D9E5AB7963}" dt="2024-02-20T21:08:25.567" v="1369" actId="478"/>
          <ac:picMkLst>
            <pc:docMk/>
            <pc:sldMk cId="2404508661" sldId="492"/>
            <ac:picMk id="4" creationId="{59706500-DC77-C1AC-BAA1-BB49BFB1137F}"/>
          </ac:picMkLst>
        </pc:picChg>
        <pc:picChg chg="add mod">
          <ac:chgData name="Jha, Aryan Ritwajeet" userId="2aad577e-539b-449b-83a6-8d411f484b4d" providerId="ADAL" clId="{5C3DE4FC-7C02-45E8-A4E9-90D9E5AB7963}" dt="2024-02-20T21:08:31.978" v="1376" actId="27614"/>
          <ac:picMkLst>
            <pc:docMk/>
            <pc:sldMk cId="2404508661" sldId="492"/>
            <ac:picMk id="5" creationId="{1A16B4EA-C0CA-14FC-17A5-DFBA49E122B2}"/>
          </ac:picMkLst>
        </pc:picChg>
        <pc:picChg chg="add mod">
          <ac:chgData name="Jha, Aryan Ritwajeet" userId="2aad577e-539b-449b-83a6-8d411f484b4d" providerId="ADAL" clId="{5C3DE4FC-7C02-45E8-A4E9-90D9E5AB7963}" dt="2024-02-20T21:08:33.140" v="1378" actId="1076"/>
          <ac:picMkLst>
            <pc:docMk/>
            <pc:sldMk cId="2404508661" sldId="492"/>
            <ac:picMk id="7" creationId="{8AA3DB26-40F8-572C-71C4-BB4CA07920CC}"/>
          </ac:picMkLst>
        </pc:picChg>
        <pc:picChg chg="del">
          <ac:chgData name="Jha, Aryan Ritwajeet" userId="2aad577e-539b-449b-83a6-8d411f484b4d" providerId="ADAL" clId="{5C3DE4FC-7C02-45E8-A4E9-90D9E5AB7963}" dt="2024-02-20T21:08:25.567" v="1369" actId="478"/>
          <ac:picMkLst>
            <pc:docMk/>
            <pc:sldMk cId="2404508661" sldId="492"/>
            <ac:picMk id="8" creationId="{7175580F-3864-604D-C6BD-57262E124FA8}"/>
          </ac:picMkLst>
        </pc:picChg>
        <pc:picChg chg="del">
          <ac:chgData name="Jha, Aryan Ritwajeet" userId="2aad577e-539b-449b-83a6-8d411f484b4d" providerId="ADAL" clId="{5C3DE4FC-7C02-45E8-A4E9-90D9E5AB7963}" dt="2024-02-20T21:08:25.567" v="1369" actId="478"/>
          <ac:picMkLst>
            <pc:docMk/>
            <pc:sldMk cId="2404508661" sldId="492"/>
            <ac:picMk id="10" creationId="{92F40F2C-41C6-C3CA-1A08-90FEA67F2CCD}"/>
          </ac:picMkLst>
        </pc:picChg>
        <pc:picChg chg="del">
          <ac:chgData name="Jha, Aryan Ritwajeet" userId="2aad577e-539b-449b-83a6-8d411f484b4d" providerId="ADAL" clId="{5C3DE4FC-7C02-45E8-A4E9-90D9E5AB7963}" dt="2024-02-20T21:08:25.567" v="1369" actId="478"/>
          <ac:picMkLst>
            <pc:docMk/>
            <pc:sldMk cId="2404508661" sldId="492"/>
            <ac:picMk id="1025" creationId="{B7230937-80EA-E1F5-24B6-ECD60E889021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2-20T21:10:30.539" v="1389" actId="1076"/>
        <pc:sldMkLst>
          <pc:docMk/>
          <pc:sldMk cId="2474547070" sldId="493"/>
        </pc:sldMkLst>
        <pc:picChg chg="del">
          <ac:chgData name="Jha, Aryan Ritwajeet" userId="2aad577e-539b-449b-83a6-8d411f484b4d" providerId="ADAL" clId="{5C3DE4FC-7C02-45E8-A4E9-90D9E5AB7963}" dt="2024-02-20T21:10:05.787" v="1380" actId="478"/>
          <ac:picMkLst>
            <pc:docMk/>
            <pc:sldMk cId="2474547070" sldId="493"/>
            <ac:picMk id="4" creationId="{79D64315-1F80-7B72-9162-4BC579900A4A}"/>
          </ac:picMkLst>
        </pc:picChg>
        <pc:picChg chg="add mod">
          <ac:chgData name="Jha, Aryan Ritwajeet" userId="2aad577e-539b-449b-83a6-8d411f484b4d" providerId="ADAL" clId="{5C3DE4FC-7C02-45E8-A4E9-90D9E5AB7963}" dt="2024-02-20T21:10:10.580" v="1388" actId="1076"/>
          <ac:picMkLst>
            <pc:docMk/>
            <pc:sldMk cId="2474547070" sldId="493"/>
            <ac:picMk id="5" creationId="{D781C806-C982-472F-04A7-66C04514E64B}"/>
          </ac:picMkLst>
        </pc:picChg>
        <pc:picChg chg="add mod">
          <ac:chgData name="Jha, Aryan Ritwajeet" userId="2aad577e-539b-449b-83a6-8d411f484b4d" providerId="ADAL" clId="{5C3DE4FC-7C02-45E8-A4E9-90D9E5AB7963}" dt="2024-02-20T21:10:30.539" v="1389" actId="1076"/>
          <ac:picMkLst>
            <pc:docMk/>
            <pc:sldMk cId="2474547070" sldId="493"/>
            <ac:picMk id="7" creationId="{D454FBF9-0F2C-679A-155D-60D1B7D4DA11}"/>
          </ac:picMkLst>
        </pc:picChg>
        <pc:picChg chg="del">
          <ac:chgData name="Jha, Aryan Ritwajeet" userId="2aad577e-539b-449b-83a6-8d411f484b4d" providerId="ADAL" clId="{5C3DE4FC-7C02-45E8-A4E9-90D9E5AB7963}" dt="2024-02-20T21:10:05.787" v="1380" actId="478"/>
          <ac:picMkLst>
            <pc:docMk/>
            <pc:sldMk cId="2474547070" sldId="493"/>
            <ac:picMk id="8" creationId="{08889978-4F82-D8C3-BF61-8B62AA29B411}"/>
          </ac:picMkLst>
        </pc:picChg>
        <pc:picChg chg="del">
          <ac:chgData name="Jha, Aryan Ritwajeet" userId="2aad577e-539b-449b-83a6-8d411f484b4d" providerId="ADAL" clId="{5C3DE4FC-7C02-45E8-A4E9-90D9E5AB7963}" dt="2024-02-20T21:10:05.787" v="1380" actId="478"/>
          <ac:picMkLst>
            <pc:docMk/>
            <pc:sldMk cId="2474547070" sldId="493"/>
            <ac:picMk id="10" creationId="{8B0EF969-99A2-8E9D-BB8E-8B47626F9363}"/>
          </ac:picMkLst>
        </pc:picChg>
        <pc:picChg chg="del">
          <ac:chgData name="Jha, Aryan Ritwajeet" userId="2aad577e-539b-449b-83a6-8d411f484b4d" providerId="ADAL" clId="{5C3DE4FC-7C02-45E8-A4E9-90D9E5AB7963}" dt="2024-02-20T21:10:05.787" v="1380" actId="478"/>
          <ac:picMkLst>
            <pc:docMk/>
            <pc:sldMk cId="2474547070" sldId="493"/>
            <ac:picMk id="1025" creationId="{C994D770-D342-7808-4124-82F96FE9BC66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2-20T21:12:04.867" v="1409" actId="1076"/>
        <pc:sldMkLst>
          <pc:docMk/>
          <pc:sldMk cId="192838468" sldId="494"/>
        </pc:sldMkLst>
        <pc:picChg chg="del">
          <ac:chgData name="Jha, Aryan Ritwajeet" userId="2aad577e-539b-449b-83a6-8d411f484b4d" providerId="ADAL" clId="{5C3DE4FC-7C02-45E8-A4E9-90D9E5AB7963}" dt="2024-02-20T21:11:31.200" v="1391" actId="478"/>
          <ac:picMkLst>
            <pc:docMk/>
            <pc:sldMk cId="192838468" sldId="494"/>
            <ac:picMk id="4" creationId="{30D8744F-9FB2-3FDD-374B-01C14D5D4CA2}"/>
          </ac:picMkLst>
        </pc:picChg>
        <pc:picChg chg="add del mod">
          <ac:chgData name="Jha, Aryan Ritwajeet" userId="2aad577e-539b-449b-83a6-8d411f484b4d" providerId="ADAL" clId="{5C3DE4FC-7C02-45E8-A4E9-90D9E5AB7963}" dt="2024-02-20T21:11:38.869" v="1399" actId="478"/>
          <ac:picMkLst>
            <pc:docMk/>
            <pc:sldMk cId="192838468" sldId="494"/>
            <ac:picMk id="5" creationId="{76B21B57-3FAE-79E3-749D-955F85C72B5C}"/>
          </ac:picMkLst>
        </pc:picChg>
        <pc:picChg chg="add mod">
          <ac:chgData name="Jha, Aryan Ritwajeet" userId="2aad577e-539b-449b-83a6-8d411f484b4d" providerId="ADAL" clId="{5C3DE4FC-7C02-45E8-A4E9-90D9E5AB7963}" dt="2024-02-20T21:11:34.454" v="1396" actId="27614"/>
          <ac:picMkLst>
            <pc:docMk/>
            <pc:sldMk cId="192838468" sldId="494"/>
            <ac:picMk id="7" creationId="{8A006F71-1DA4-0FB8-C55D-A1CC36014270}"/>
          </ac:picMkLst>
        </pc:picChg>
        <pc:picChg chg="del">
          <ac:chgData name="Jha, Aryan Ritwajeet" userId="2aad577e-539b-449b-83a6-8d411f484b4d" providerId="ADAL" clId="{5C3DE4FC-7C02-45E8-A4E9-90D9E5AB7963}" dt="2024-02-20T21:11:31.200" v="1391" actId="478"/>
          <ac:picMkLst>
            <pc:docMk/>
            <pc:sldMk cId="192838468" sldId="494"/>
            <ac:picMk id="8" creationId="{2FBCF25C-60BC-412A-958E-1D93CD510ADE}"/>
          </ac:picMkLst>
        </pc:picChg>
        <pc:picChg chg="del">
          <ac:chgData name="Jha, Aryan Ritwajeet" userId="2aad577e-539b-449b-83a6-8d411f484b4d" providerId="ADAL" clId="{5C3DE4FC-7C02-45E8-A4E9-90D9E5AB7963}" dt="2024-02-20T21:11:31.200" v="1391" actId="478"/>
          <ac:picMkLst>
            <pc:docMk/>
            <pc:sldMk cId="192838468" sldId="494"/>
            <ac:picMk id="10" creationId="{09A7E733-DF88-B778-9A3F-761B11FE01E3}"/>
          </ac:picMkLst>
        </pc:picChg>
        <pc:picChg chg="add del mod">
          <ac:chgData name="Jha, Aryan Ritwajeet" userId="2aad577e-539b-449b-83a6-8d411f484b4d" providerId="ADAL" clId="{5C3DE4FC-7C02-45E8-A4E9-90D9E5AB7963}" dt="2024-02-20T21:12:00.730" v="1404" actId="478"/>
          <ac:picMkLst>
            <pc:docMk/>
            <pc:sldMk cId="192838468" sldId="494"/>
            <ac:picMk id="11" creationId="{692D4EE2-152B-5A28-0645-091E80E14624}"/>
          </ac:picMkLst>
        </pc:picChg>
        <pc:picChg chg="add mod">
          <ac:chgData name="Jha, Aryan Ritwajeet" userId="2aad577e-539b-449b-83a6-8d411f484b4d" providerId="ADAL" clId="{5C3DE4FC-7C02-45E8-A4E9-90D9E5AB7963}" dt="2024-02-20T21:12:04.867" v="1409" actId="1076"/>
          <ac:picMkLst>
            <pc:docMk/>
            <pc:sldMk cId="192838468" sldId="494"/>
            <ac:picMk id="13" creationId="{0851650F-04F1-F8FA-B80E-EF420A0A1E47}"/>
          </ac:picMkLst>
        </pc:picChg>
        <pc:picChg chg="del">
          <ac:chgData name="Jha, Aryan Ritwajeet" userId="2aad577e-539b-449b-83a6-8d411f484b4d" providerId="ADAL" clId="{5C3DE4FC-7C02-45E8-A4E9-90D9E5AB7963}" dt="2024-02-20T21:11:31.200" v="1391" actId="478"/>
          <ac:picMkLst>
            <pc:docMk/>
            <pc:sldMk cId="192838468" sldId="494"/>
            <ac:picMk id="1025" creationId="{C62BDC48-68F1-6409-D376-334B8A6E5549}"/>
          </ac:picMkLst>
        </pc:picChg>
      </pc:sldChg>
      <pc:sldChg chg="addSp modSp mod">
        <pc:chgData name="Jha, Aryan Ritwajeet" userId="2aad577e-539b-449b-83a6-8d411f484b4d" providerId="ADAL" clId="{5C3DE4FC-7C02-45E8-A4E9-90D9E5AB7963}" dt="2024-02-27T21:20:13.165" v="1840" actId="20577"/>
        <pc:sldMkLst>
          <pc:docMk/>
          <pc:sldMk cId="210630985" sldId="500"/>
        </pc:sldMkLst>
        <pc:spChg chg="mod">
          <ac:chgData name="Jha, Aryan Ritwajeet" userId="2aad577e-539b-449b-83a6-8d411f484b4d" providerId="ADAL" clId="{5C3DE4FC-7C02-45E8-A4E9-90D9E5AB7963}" dt="2024-02-27T21:20:13.165" v="1840" actId="20577"/>
          <ac:spMkLst>
            <pc:docMk/>
            <pc:sldMk cId="210630985" sldId="500"/>
            <ac:spMk id="6" creationId="{A1D741F1-342F-9981-CE74-A45DD661CF08}"/>
          </ac:spMkLst>
        </pc:spChg>
        <pc:picChg chg="add mod">
          <ac:chgData name="Jha, Aryan Ritwajeet" userId="2aad577e-539b-449b-83a6-8d411f484b4d" providerId="ADAL" clId="{5C3DE4FC-7C02-45E8-A4E9-90D9E5AB7963}" dt="2024-02-27T21:16:09.582" v="1468" actId="1076"/>
          <ac:picMkLst>
            <pc:docMk/>
            <pc:sldMk cId="210630985" sldId="500"/>
            <ac:picMk id="4" creationId="{0EE79707-8244-169D-9E65-BE9B49C8E630}"/>
          </ac:picMkLst>
        </pc:picChg>
      </pc:sldChg>
      <pc:sldChg chg="delSp modSp add mod">
        <pc:chgData name="Jha, Aryan Ritwajeet" userId="2aad577e-539b-449b-83a6-8d411f484b4d" providerId="ADAL" clId="{5C3DE4FC-7C02-45E8-A4E9-90D9E5AB7963}" dt="2024-02-27T21:21:15.514" v="1974" actId="20577"/>
        <pc:sldMkLst>
          <pc:docMk/>
          <pc:sldMk cId="1173839592" sldId="501"/>
        </pc:sldMkLst>
        <pc:spChg chg="mod">
          <ac:chgData name="Jha, Aryan Ritwajeet" userId="2aad577e-539b-449b-83a6-8d411f484b4d" providerId="ADAL" clId="{5C3DE4FC-7C02-45E8-A4E9-90D9E5AB7963}" dt="2024-02-27T21:21:15.514" v="1974" actId="20577"/>
          <ac:spMkLst>
            <pc:docMk/>
            <pc:sldMk cId="1173839592" sldId="501"/>
            <ac:spMk id="6" creationId="{557884A8-7D4B-9046-770C-866D0ECFE9B9}"/>
          </ac:spMkLst>
        </pc:spChg>
        <pc:picChg chg="del">
          <ac:chgData name="Jha, Aryan Ritwajeet" userId="2aad577e-539b-449b-83a6-8d411f484b4d" providerId="ADAL" clId="{5C3DE4FC-7C02-45E8-A4E9-90D9E5AB7963}" dt="2024-02-27T21:20:36.663" v="1842" actId="478"/>
          <ac:picMkLst>
            <pc:docMk/>
            <pc:sldMk cId="1173839592" sldId="501"/>
            <ac:picMk id="4" creationId="{192E1395-5473-2859-C65B-6F99A92AED7E}"/>
          </ac:picMkLst>
        </pc:picChg>
      </pc:sldChg>
      <pc:sldChg chg="addSp modSp new mod ord">
        <pc:chgData name="Jha, Aryan Ritwajeet" userId="2aad577e-539b-449b-83a6-8d411f484b4d" providerId="ADAL" clId="{5C3DE4FC-7C02-45E8-A4E9-90D9E5AB7963}" dt="2024-03-12T20:23:28.147" v="2739"/>
        <pc:sldMkLst>
          <pc:docMk/>
          <pc:sldMk cId="2293607566" sldId="502"/>
        </pc:sldMkLst>
        <pc:spChg chg="mod">
          <ac:chgData name="Jha, Aryan Ritwajeet" userId="2aad577e-539b-449b-83a6-8d411f484b4d" providerId="ADAL" clId="{5C3DE4FC-7C02-45E8-A4E9-90D9E5AB7963}" dt="2024-03-07T01:04:38.993" v="2214" actId="1076"/>
          <ac:spMkLst>
            <pc:docMk/>
            <pc:sldMk cId="2293607566" sldId="502"/>
            <ac:spMk id="2" creationId="{0BA61648-3717-9679-0C8C-43BF7655B152}"/>
          </ac:spMkLst>
        </pc:spChg>
        <pc:spChg chg="mod">
          <ac:chgData name="Jha, Aryan Ritwajeet" userId="2aad577e-539b-449b-83a6-8d411f484b4d" providerId="ADAL" clId="{5C3DE4FC-7C02-45E8-A4E9-90D9E5AB7963}" dt="2024-03-07T01:06:24.523" v="2640" actId="403"/>
          <ac:spMkLst>
            <pc:docMk/>
            <pc:sldMk cId="2293607566" sldId="502"/>
            <ac:spMk id="3" creationId="{49894C53-1DC8-9FBC-E294-2C4D9185D7A1}"/>
          </ac:spMkLst>
        </pc:spChg>
        <pc:picChg chg="add mod">
          <ac:chgData name="Jha, Aryan Ritwajeet" userId="2aad577e-539b-449b-83a6-8d411f484b4d" providerId="ADAL" clId="{5C3DE4FC-7C02-45E8-A4E9-90D9E5AB7963}" dt="2024-03-07T01:04:01.502" v="2213" actId="1076"/>
          <ac:picMkLst>
            <pc:docMk/>
            <pc:sldMk cId="2293607566" sldId="502"/>
            <ac:picMk id="5" creationId="{D411B27C-93AF-92E6-FAEA-EFC54003CFAD}"/>
          </ac:picMkLst>
        </pc:picChg>
      </pc:sldChg>
      <pc:sldChg chg="addSp delSp modSp new del mod">
        <pc:chgData name="Jha, Aryan Ritwajeet" userId="2aad577e-539b-449b-83a6-8d411f484b4d" providerId="ADAL" clId="{5C3DE4FC-7C02-45E8-A4E9-90D9E5AB7963}" dt="2024-03-21T01:24:40.782" v="3642" actId="47"/>
        <pc:sldMkLst>
          <pc:docMk/>
          <pc:sldMk cId="2823312957" sldId="503"/>
        </pc:sldMkLst>
        <pc:spChg chg="mod">
          <ac:chgData name="Jha, Aryan Ritwajeet" userId="2aad577e-539b-449b-83a6-8d411f484b4d" providerId="ADAL" clId="{5C3DE4FC-7C02-45E8-A4E9-90D9E5AB7963}" dt="2024-03-19T13:05:38.034" v="3366" actId="207"/>
          <ac:spMkLst>
            <pc:docMk/>
            <pc:sldMk cId="2823312957" sldId="503"/>
            <ac:spMk id="2" creationId="{5F171FBD-1BE3-C1E6-11AE-DA419538ED70}"/>
          </ac:spMkLst>
        </pc:spChg>
        <pc:spChg chg="del">
          <ac:chgData name="Jha, Aryan Ritwajeet" userId="2aad577e-539b-449b-83a6-8d411f484b4d" providerId="ADAL" clId="{5C3DE4FC-7C02-45E8-A4E9-90D9E5AB7963}" dt="2024-03-12T20:22:28.824" v="2724" actId="478"/>
          <ac:spMkLst>
            <pc:docMk/>
            <pc:sldMk cId="2823312957" sldId="503"/>
            <ac:spMk id="3" creationId="{59DA0291-B3DF-BCE2-2ED9-DBAE39D69FF9}"/>
          </ac:spMkLst>
        </pc:spChg>
        <pc:picChg chg="add del mod">
          <ac:chgData name="Jha, Aryan Ritwajeet" userId="2aad577e-539b-449b-83a6-8d411f484b4d" providerId="ADAL" clId="{5C3DE4FC-7C02-45E8-A4E9-90D9E5AB7963}" dt="2024-03-12T20:24:35.706" v="2751" actId="478"/>
          <ac:picMkLst>
            <pc:docMk/>
            <pc:sldMk cId="2823312957" sldId="503"/>
            <ac:picMk id="5" creationId="{001514B1-0056-0015-3EC1-2F1DF0476861}"/>
          </ac:picMkLst>
        </pc:picChg>
        <pc:picChg chg="add del mod">
          <ac:chgData name="Jha, Aryan Ritwajeet" userId="2aad577e-539b-449b-83a6-8d411f484b4d" providerId="ADAL" clId="{5C3DE4FC-7C02-45E8-A4E9-90D9E5AB7963}" dt="2024-03-12T20:24:35.706" v="2751" actId="478"/>
          <ac:picMkLst>
            <pc:docMk/>
            <pc:sldMk cId="2823312957" sldId="503"/>
            <ac:picMk id="7" creationId="{58203A00-1CD2-A3DA-86E9-01B5A415E0B3}"/>
          </ac:picMkLst>
        </pc:picChg>
        <pc:picChg chg="add del mod">
          <ac:chgData name="Jha, Aryan Ritwajeet" userId="2aad577e-539b-449b-83a6-8d411f484b4d" providerId="ADAL" clId="{5C3DE4FC-7C02-45E8-A4E9-90D9E5AB7963}" dt="2024-03-12T20:24:35.706" v="2751" actId="478"/>
          <ac:picMkLst>
            <pc:docMk/>
            <pc:sldMk cId="2823312957" sldId="503"/>
            <ac:picMk id="9" creationId="{51200E52-09FD-6F70-2DEC-B4A1C79D7F3F}"/>
          </ac:picMkLst>
        </pc:picChg>
        <pc:picChg chg="add del mod">
          <ac:chgData name="Jha, Aryan Ritwajeet" userId="2aad577e-539b-449b-83a6-8d411f484b4d" providerId="ADAL" clId="{5C3DE4FC-7C02-45E8-A4E9-90D9E5AB7963}" dt="2024-03-12T20:24:35.706" v="2751" actId="478"/>
          <ac:picMkLst>
            <pc:docMk/>
            <pc:sldMk cId="2823312957" sldId="503"/>
            <ac:picMk id="11" creationId="{FBDE82A8-0D3F-ED4F-244E-B433E61C555F}"/>
          </ac:picMkLst>
        </pc:picChg>
        <pc:picChg chg="add mod">
          <ac:chgData name="Jha, Aryan Ritwajeet" userId="2aad577e-539b-449b-83a6-8d411f484b4d" providerId="ADAL" clId="{5C3DE4FC-7C02-45E8-A4E9-90D9E5AB7963}" dt="2024-03-19T02:53:09.183" v="3033" actId="14826"/>
          <ac:picMkLst>
            <pc:docMk/>
            <pc:sldMk cId="2823312957" sldId="503"/>
            <ac:picMk id="1025" creationId="{92B0D2CD-D980-0E9F-A181-C3445E5D3F4C}"/>
          </ac:picMkLst>
        </pc:picChg>
      </pc:sldChg>
      <pc:sldChg chg="addSp delSp modSp add del mod">
        <pc:chgData name="Jha, Aryan Ritwajeet" userId="2aad577e-539b-449b-83a6-8d411f484b4d" providerId="ADAL" clId="{5C3DE4FC-7C02-45E8-A4E9-90D9E5AB7963}" dt="2024-03-21T01:24:40.782" v="3642" actId="47"/>
        <pc:sldMkLst>
          <pc:docMk/>
          <pc:sldMk cId="3195089845" sldId="504"/>
        </pc:sldMkLst>
        <pc:spChg chg="mod">
          <ac:chgData name="Jha, Aryan Ritwajeet" userId="2aad577e-539b-449b-83a6-8d411f484b4d" providerId="ADAL" clId="{5C3DE4FC-7C02-45E8-A4E9-90D9E5AB7963}" dt="2024-03-19T13:05:34.527" v="3365" actId="207"/>
          <ac:spMkLst>
            <pc:docMk/>
            <pc:sldMk cId="3195089845" sldId="504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3-12T20:27:12.636" v="2780" actId="20577"/>
          <ac:spMkLst>
            <pc:docMk/>
            <pc:sldMk cId="3195089845" sldId="504"/>
            <ac:spMk id="6" creationId="{9F8CA7D5-7CA0-695F-5BD8-3A90FCD06738}"/>
          </ac:spMkLst>
        </pc:spChg>
        <pc:spChg chg="add mod">
          <ac:chgData name="Jha, Aryan Ritwajeet" userId="2aad577e-539b-449b-83a6-8d411f484b4d" providerId="ADAL" clId="{5C3DE4FC-7C02-45E8-A4E9-90D9E5AB7963}" dt="2024-03-19T02:56:22.676" v="3085" actId="207"/>
          <ac:spMkLst>
            <pc:docMk/>
            <pc:sldMk cId="3195089845" sldId="504"/>
            <ac:spMk id="8" creationId="{7130D8C7-1858-54CC-66E6-1B30267DA97E}"/>
          </ac:spMkLst>
        </pc:spChg>
        <pc:spChg chg="add del mod">
          <ac:chgData name="Jha, Aryan Ritwajeet" userId="2aad577e-539b-449b-83a6-8d411f484b4d" providerId="ADAL" clId="{5C3DE4FC-7C02-45E8-A4E9-90D9E5AB7963}" dt="2024-03-19T02:52:20.493" v="3031" actId="478"/>
          <ac:spMkLst>
            <pc:docMk/>
            <pc:sldMk cId="3195089845" sldId="504"/>
            <ac:spMk id="10" creationId="{DC63E30D-D6E9-003A-511C-31CE0AD91F36}"/>
          </ac:spMkLst>
        </pc:spChg>
        <pc:picChg chg="add mod">
          <ac:chgData name="Jha, Aryan Ritwajeet" userId="2aad577e-539b-449b-83a6-8d411f484b4d" providerId="ADAL" clId="{5C3DE4FC-7C02-45E8-A4E9-90D9E5AB7963}" dt="2024-03-19T02:54:38.167" v="3038"/>
          <ac:picMkLst>
            <pc:docMk/>
            <pc:sldMk cId="3195089845" sldId="504"/>
            <ac:picMk id="4" creationId="{87A65926-5163-2F4B-68CF-94F8F95C0634}"/>
          </ac:picMkLst>
        </pc:picChg>
        <pc:picChg chg="mod">
          <ac:chgData name="Jha, Aryan Ritwajeet" userId="2aad577e-539b-449b-83a6-8d411f484b4d" providerId="ADAL" clId="{5C3DE4FC-7C02-45E8-A4E9-90D9E5AB7963}" dt="2024-03-19T02:55:56.923" v="3084" actId="1076"/>
          <ac:picMkLst>
            <pc:docMk/>
            <pc:sldMk cId="3195089845" sldId="504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19T02:55:56.923" v="3084" actId="1076"/>
          <ac:picMkLst>
            <pc:docMk/>
            <pc:sldMk cId="3195089845" sldId="504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19T02:55:56.923" v="3084" actId="1076"/>
          <ac:picMkLst>
            <pc:docMk/>
            <pc:sldMk cId="3195089845" sldId="504"/>
            <ac:picMk id="9" creationId="{51200E52-09FD-6F70-2DEC-B4A1C79D7F3F}"/>
          </ac:picMkLst>
        </pc:picChg>
        <pc:picChg chg="mod">
          <ac:chgData name="Jha, Aryan Ritwajeet" userId="2aad577e-539b-449b-83a6-8d411f484b4d" providerId="ADAL" clId="{5C3DE4FC-7C02-45E8-A4E9-90D9E5AB7963}" dt="2024-03-19T02:54:38.167" v="3038"/>
          <ac:picMkLst>
            <pc:docMk/>
            <pc:sldMk cId="3195089845" sldId="504"/>
            <ac:picMk id="11" creationId="{FBDE82A8-0D3F-ED4F-244E-B433E61C555F}"/>
          </ac:picMkLst>
        </pc:picChg>
        <pc:picChg chg="del">
          <ac:chgData name="Jha, Aryan Ritwajeet" userId="2aad577e-539b-449b-83a6-8d411f484b4d" providerId="ADAL" clId="{5C3DE4FC-7C02-45E8-A4E9-90D9E5AB7963}" dt="2024-03-12T20:27:16.727" v="2782" actId="478"/>
          <ac:picMkLst>
            <pc:docMk/>
            <pc:sldMk cId="3195089845" sldId="504"/>
            <ac:picMk id="1025" creationId="{92B0D2CD-D980-0E9F-A181-C3445E5D3F4C}"/>
          </ac:picMkLst>
        </pc:picChg>
        <pc:cxnChg chg="add del">
          <ac:chgData name="Jha, Aryan Ritwajeet" userId="2aad577e-539b-449b-83a6-8d411f484b4d" providerId="ADAL" clId="{5C3DE4FC-7C02-45E8-A4E9-90D9E5AB7963}" dt="2024-03-12T20:29:39.409" v="2998" actId="478"/>
          <ac:cxnSpMkLst>
            <pc:docMk/>
            <pc:sldMk cId="3195089845" sldId="504"/>
            <ac:cxnSpMk id="13" creationId="{2701CC2C-CF0A-6B54-D7C3-961ED4F2E895}"/>
          </ac:cxnSpMkLst>
        </pc:cxnChg>
        <pc:cxnChg chg="add del">
          <ac:chgData name="Jha, Aryan Ritwajeet" userId="2aad577e-539b-449b-83a6-8d411f484b4d" providerId="ADAL" clId="{5C3DE4FC-7C02-45E8-A4E9-90D9E5AB7963}" dt="2024-03-19T02:52:18.015" v="3030" actId="478"/>
          <ac:cxnSpMkLst>
            <pc:docMk/>
            <pc:sldMk cId="3195089845" sldId="504"/>
            <ac:cxnSpMk id="15" creationId="{AFE0305E-C822-8A5C-C276-40A5A4F61754}"/>
          </ac:cxnSpMkLst>
        </pc:cxnChg>
        <pc:cxnChg chg="add del">
          <ac:chgData name="Jha, Aryan Ritwajeet" userId="2aad577e-539b-449b-83a6-8d411f484b4d" providerId="ADAL" clId="{5C3DE4FC-7C02-45E8-A4E9-90D9E5AB7963}" dt="2024-03-19T02:52:18.015" v="3030" actId="478"/>
          <ac:cxnSpMkLst>
            <pc:docMk/>
            <pc:sldMk cId="3195089845" sldId="504"/>
            <ac:cxnSpMk id="17" creationId="{29901D95-AD16-19B8-DF56-6742EF557575}"/>
          </ac:cxnSpMkLst>
        </pc:cxnChg>
        <pc:cxnChg chg="add del">
          <ac:chgData name="Jha, Aryan Ritwajeet" userId="2aad577e-539b-449b-83a6-8d411f484b4d" providerId="ADAL" clId="{5C3DE4FC-7C02-45E8-A4E9-90D9E5AB7963}" dt="2024-03-19T02:52:18.015" v="3030" actId="478"/>
          <ac:cxnSpMkLst>
            <pc:docMk/>
            <pc:sldMk cId="3195089845" sldId="504"/>
            <ac:cxnSpMk id="19" creationId="{35238237-3231-03AE-4327-CF085523E929}"/>
          </ac:cxnSpMkLst>
        </pc:cxnChg>
        <pc:cxnChg chg="add del">
          <ac:chgData name="Jha, Aryan Ritwajeet" userId="2aad577e-539b-449b-83a6-8d411f484b4d" providerId="ADAL" clId="{5C3DE4FC-7C02-45E8-A4E9-90D9E5AB7963}" dt="2024-03-19T02:52:18.015" v="3030" actId="478"/>
          <ac:cxnSpMkLst>
            <pc:docMk/>
            <pc:sldMk cId="3195089845" sldId="504"/>
            <ac:cxnSpMk id="21" creationId="{B167053F-A2D8-1EE2-D6A0-D7644722A1D1}"/>
          </ac:cxnSpMkLst>
        </pc:cxnChg>
        <pc:cxnChg chg="add del">
          <ac:chgData name="Jha, Aryan Ritwajeet" userId="2aad577e-539b-449b-83a6-8d411f484b4d" providerId="ADAL" clId="{5C3DE4FC-7C02-45E8-A4E9-90D9E5AB7963}" dt="2024-03-19T02:52:18.015" v="3030" actId="478"/>
          <ac:cxnSpMkLst>
            <pc:docMk/>
            <pc:sldMk cId="3195089845" sldId="504"/>
            <ac:cxnSpMk id="23" creationId="{A592D1E0-065C-CCC2-A39A-A88BECABC361}"/>
          </ac:cxnSpMkLst>
        </pc:cxnChg>
      </pc:sldChg>
      <pc:sldChg chg="modSp add">
        <pc:chgData name="Jha, Aryan Ritwajeet" userId="2aad577e-539b-449b-83a6-8d411f484b4d" providerId="ADAL" clId="{5C3DE4FC-7C02-45E8-A4E9-90D9E5AB7963}" dt="2024-03-19T13:05:30.569" v="3364" actId="207"/>
        <pc:sldMkLst>
          <pc:docMk/>
          <pc:sldMk cId="3011007757" sldId="505"/>
        </pc:sldMkLst>
        <pc:spChg chg="mod">
          <ac:chgData name="Jha, Aryan Ritwajeet" userId="2aad577e-539b-449b-83a6-8d411f484b4d" providerId="ADAL" clId="{5C3DE4FC-7C02-45E8-A4E9-90D9E5AB7963}" dt="2024-03-19T13:05:30.569" v="3364" actId="207"/>
          <ac:spMkLst>
            <pc:docMk/>
            <pc:sldMk cId="3011007757" sldId="505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03:19:58.390" v="3091" actId="14826"/>
          <ac:picMkLst>
            <pc:docMk/>
            <pc:sldMk cId="3011007757" sldId="505"/>
            <ac:picMk id="1025" creationId="{92B0D2CD-D980-0E9F-A181-C3445E5D3F4C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3-21T01:17:56.012" v="3621" actId="1076"/>
        <pc:sldMkLst>
          <pc:docMk/>
          <pc:sldMk cId="2518024106" sldId="506"/>
        </pc:sldMkLst>
        <pc:spChg chg="mod">
          <ac:chgData name="Jha, Aryan Ritwajeet" userId="2aad577e-539b-449b-83a6-8d411f484b4d" providerId="ADAL" clId="{5C3DE4FC-7C02-45E8-A4E9-90D9E5AB7963}" dt="2024-03-19T13:05:26.146" v="3363" actId="207"/>
          <ac:spMkLst>
            <pc:docMk/>
            <pc:sldMk cId="2518024106" sldId="506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03:23:07.254" v="3127"/>
          <ac:picMkLst>
            <pc:docMk/>
            <pc:sldMk cId="2518024106" sldId="506"/>
            <ac:picMk id="4" creationId="{87A65926-5163-2F4B-68CF-94F8F95C0634}"/>
          </ac:picMkLst>
        </pc:picChg>
        <pc:picChg chg="mod">
          <ac:chgData name="Jha, Aryan Ritwajeet" userId="2aad577e-539b-449b-83a6-8d411f484b4d" providerId="ADAL" clId="{5C3DE4FC-7C02-45E8-A4E9-90D9E5AB7963}" dt="2024-03-19T03:21:16.623" v="3113" actId="14826"/>
          <ac:picMkLst>
            <pc:docMk/>
            <pc:sldMk cId="2518024106" sldId="506"/>
            <ac:picMk id="5" creationId="{001514B1-0056-0015-3EC1-2F1DF0476861}"/>
          </ac:picMkLst>
        </pc:picChg>
        <pc:picChg chg="del mod">
          <ac:chgData name="Jha, Aryan Ritwajeet" userId="2aad577e-539b-449b-83a6-8d411f484b4d" providerId="ADAL" clId="{5C3DE4FC-7C02-45E8-A4E9-90D9E5AB7963}" dt="2024-03-21T01:17:48.501" v="3617" actId="478"/>
          <ac:picMkLst>
            <pc:docMk/>
            <pc:sldMk cId="2518024106" sldId="506"/>
            <ac:picMk id="7" creationId="{58203A00-1CD2-A3DA-86E9-01B5A415E0B3}"/>
          </ac:picMkLst>
        </pc:picChg>
        <pc:picChg chg="del mod">
          <ac:chgData name="Jha, Aryan Ritwajeet" userId="2aad577e-539b-449b-83a6-8d411f484b4d" providerId="ADAL" clId="{5C3DE4FC-7C02-45E8-A4E9-90D9E5AB7963}" dt="2024-03-21T01:17:48.501" v="3617" actId="478"/>
          <ac:picMkLst>
            <pc:docMk/>
            <pc:sldMk cId="2518024106" sldId="506"/>
            <ac:picMk id="9" creationId="{51200E52-09FD-6F70-2DEC-B4A1C79D7F3F}"/>
          </ac:picMkLst>
        </pc:picChg>
        <pc:picChg chg="add mod">
          <ac:chgData name="Jha, Aryan Ritwajeet" userId="2aad577e-539b-449b-83a6-8d411f484b4d" providerId="ADAL" clId="{5C3DE4FC-7C02-45E8-A4E9-90D9E5AB7963}" dt="2024-03-21T01:17:56.012" v="3621" actId="1076"/>
          <ac:picMkLst>
            <pc:docMk/>
            <pc:sldMk cId="2518024106" sldId="506"/>
            <ac:picMk id="10" creationId="{D1EEEB6B-CB39-AB18-086D-C2DA911764B0}"/>
          </ac:picMkLst>
        </pc:picChg>
        <pc:picChg chg="mod">
          <ac:chgData name="Jha, Aryan Ritwajeet" userId="2aad577e-539b-449b-83a6-8d411f484b4d" providerId="ADAL" clId="{5C3DE4FC-7C02-45E8-A4E9-90D9E5AB7963}" dt="2024-03-19T03:23:07.254" v="3127"/>
          <ac:picMkLst>
            <pc:docMk/>
            <pc:sldMk cId="2518024106" sldId="506"/>
            <ac:picMk id="11" creationId="{FBDE82A8-0D3F-ED4F-244E-B433E61C555F}"/>
          </ac:picMkLst>
        </pc:picChg>
      </pc:sldChg>
      <pc:sldChg chg="addSp modSp add modTransition">
        <pc:chgData name="Jha, Aryan Ritwajeet" userId="2aad577e-539b-449b-83a6-8d411f484b4d" providerId="ADAL" clId="{5C3DE4FC-7C02-45E8-A4E9-90D9E5AB7963}" dt="2024-03-19T13:05:21.632" v="3362" actId="207"/>
        <pc:sldMkLst>
          <pc:docMk/>
          <pc:sldMk cId="4203850548" sldId="507"/>
        </pc:sldMkLst>
        <pc:spChg chg="mod">
          <ac:chgData name="Jha, Aryan Ritwajeet" userId="2aad577e-539b-449b-83a6-8d411f484b4d" providerId="ADAL" clId="{5C3DE4FC-7C02-45E8-A4E9-90D9E5AB7963}" dt="2024-03-19T13:05:21.632" v="3362" actId="207"/>
          <ac:spMkLst>
            <pc:docMk/>
            <pc:sldMk cId="4203850548" sldId="507"/>
            <ac:spMk id="2" creationId="{5F171FBD-1BE3-C1E6-11AE-DA419538ED70}"/>
          </ac:spMkLst>
        </pc:spChg>
        <pc:picChg chg="add mod">
          <ac:chgData name="Jha, Aryan Ritwajeet" userId="2aad577e-539b-449b-83a6-8d411f484b4d" providerId="ADAL" clId="{5C3DE4FC-7C02-45E8-A4E9-90D9E5AB7963}" dt="2024-03-19T11:59:21.158" v="3146" actId="14100"/>
          <ac:picMkLst>
            <pc:docMk/>
            <pc:sldMk cId="4203850548" sldId="507"/>
            <ac:picMk id="3" creationId="{40943D96-0532-83A7-2FBB-48F6473F135F}"/>
          </ac:picMkLst>
        </pc:picChg>
        <pc:picChg chg="mod">
          <ac:chgData name="Jha, Aryan Ritwajeet" userId="2aad577e-539b-449b-83a6-8d411f484b4d" providerId="ADAL" clId="{5C3DE4FC-7C02-45E8-A4E9-90D9E5AB7963}" dt="2024-03-19T11:59:33.125" v="3147" actId="1076"/>
          <ac:picMkLst>
            <pc:docMk/>
            <pc:sldMk cId="4203850548" sldId="507"/>
            <ac:picMk id="1025" creationId="{92B0D2CD-D980-0E9F-A181-C3445E5D3F4C}"/>
          </ac:picMkLst>
        </pc:picChg>
      </pc:sldChg>
      <pc:sldChg chg="modSp add mod modTransition">
        <pc:chgData name="Jha, Aryan Ritwajeet" userId="2aad577e-539b-449b-83a6-8d411f484b4d" providerId="ADAL" clId="{5C3DE4FC-7C02-45E8-A4E9-90D9E5AB7963}" dt="2024-03-19T13:05:17.247" v="3361" actId="207"/>
        <pc:sldMkLst>
          <pc:docMk/>
          <pc:sldMk cId="3440024625" sldId="508"/>
        </pc:sldMkLst>
        <pc:spChg chg="mod">
          <ac:chgData name="Jha, Aryan Ritwajeet" userId="2aad577e-539b-449b-83a6-8d411f484b4d" providerId="ADAL" clId="{5C3DE4FC-7C02-45E8-A4E9-90D9E5AB7963}" dt="2024-03-19T13:05:17.247" v="3361" actId="207"/>
          <ac:spMkLst>
            <pc:docMk/>
            <pc:sldMk cId="3440024625" sldId="508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12:00:29.245" v="3154"/>
          <ac:picMkLst>
            <pc:docMk/>
            <pc:sldMk cId="3440024625" sldId="508"/>
            <ac:picMk id="4" creationId="{87A65926-5163-2F4B-68CF-94F8F95C0634}"/>
          </ac:picMkLst>
        </pc:picChg>
        <pc:picChg chg="mod">
          <ac:chgData name="Jha, Aryan Ritwajeet" userId="2aad577e-539b-449b-83a6-8d411f484b4d" providerId="ADAL" clId="{5C3DE4FC-7C02-45E8-A4E9-90D9E5AB7963}" dt="2024-03-19T11:57:03.358" v="3133" actId="14826"/>
          <ac:picMkLst>
            <pc:docMk/>
            <pc:sldMk cId="3440024625" sldId="508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19T11:57:48.290" v="3134" actId="14826"/>
          <ac:picMkLst>
            <pc:docMk/>
            <pc:sldMk cId="3440024625" sldId="508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19T12:19:48.842" v="3210"/>
          <ac:picMkLst>
            <pc:docMk/>
            <pc:sldMk cId="3440024625" sldId="508"/>
            <ac:picMk id="9" creationId="{51200E52-09FD-6F70-2DEC-B4A1C79D7F3F}"/>
          </ac:picMkLst>
        </pc:picChg>
        <pc:picChg chg="mod">
          <ac:chgData name="Jha, Aryan Ritwajeet" userId="2aad577e-539b-449b-83a6-8d411f484b4d" providerId="ADAL" clId="{5C3DE4FC-7C02-45E8-A4E9-90D9E5AB7963}" dt="2024-03-19T12:00:29.245" v="3154"/>
          <ac:picMkLst>
            <pc:docMk/>
            <pc:sldMk cId="3440024625" sldId="508"/>
            <ac:picMk id="11" creationId="{FBDE82A8-0D3F-ED4F-244E-B433E61C555F}"/>
          </ac:picMkLst>
        </pc:picChg>
      </pc:sldChg>
      <pc:sldChg chg="addSp delSp modSp add mod setBg">
        <pc:chgData name="Jha, Aryan Ritwajeet" userId="2aad577e-539b-449b-83a6-8d411f484b4d" providerId="ADAL" clId="{5C3DE4FC-7C02-45E8-A4E9-90D9E5AB7963}" dt="2024-03-19T13:05:13.704" v="3360" actId="207"/>
        <pc:sldMkLst>
          <pc:docMk/>
          <pc:sldMk cId="3019645352" sldId="509"/>
        </pc:sldMkLst>
        <pc:spChg chg="mod">
          <ac:chgData name="Jha, Aryan Ritwajeet" userId="2aad577e-539b-449b-83a6-8d411f484b4d" providerId="ADAL" clId="{5C3DE4FC-7C02-45E8-A4E9-90D9E5AB7963}" dt="2024-03-19T13:05:13.704" v="3360" actId="207"/>
          <ac:spMkLst>
            <pc:docMk/>
            <pc:sldMk cId="3019645352" sldId="509"/>
            <ac:spMk id="2" creationId="{5F171FBD-1BE3-C1E6-11AE-DA419538ED70}"/>
          </ac:spMkLst>
        </pc:spChg>
        <pc:spChg chg="add del">
          <ac:chgData name="Jha, Aryan Ritwajeet" userId="2aad577e-539b-449b-83a6-8d411f484b4d" providerId="ADAL" clId="{5C3DE4FC-7C02-45E8-A4E9-90D9E5AB7963}" dt="2024-03-19T12:12:18.313" v="3163" actId="26606"/>
          <ac:spMkLst>
            <pc:docMk/>
            <pc:sldMk cId="3019645352" sldId="509"/>
            <ac:spMk id="2056" creationId="{7C98A213-5994-475E-B327-DC6EC27FBA8B}"/>
          </ac:spMkLst>
        </pc:spChg>
        <pc:spChg chg="add del">
          <ac:chgData name="Jha, Aryan Ritwajeet" userId="2aad577e-539b-449b-83a6-8d411f484b4d" providerId="ADAL" clId="{5C3DE4FC-7C02-45E8-A4E9-90D9E5AB7963}" dt="2024-03-19T12:12:18.313" v="3163" actId="26606"/>
          <ac:spMkLst>
            <pc:docMk/>
            <pc:sldMk cId="3019645352" sldId="509"/>
            <ac:spMk id="2058" creationId="{4B030A0D-0DAD-4A99-89BB-419527D6A64B}"/>
          </ac:spMkLst>
        </pc:spChg>
        <pc:picChg chg="del">
          <ac:chgData name="Jha, Aryan Ritwajeet" userId="2aad577e-539b-449b-83a6-8d411f484b4d" providerId="ADAL" clId="{5C3DE4FC-7C02-45E8-A4E9-90D9E5AB7963}" dt="2024-03-19T12:11:39.661" v="3158" actId="478"/>
          <ac:picMkLst>
            <pc:docMk/>
            <pc:sldMk cId="3019645352" sldId="509"/>
            <ac:picMk id="1025" creationId="{92B0D2CD-D980-0E9F-A181-C3445E5D3F4C}"/>
          </ac:picMkLst>
        </pc:picChg>
        <pc:picChg chg="add mod">
          <ac:chgData name="Jha, Aryan Ritwajeet" userId="2aad577e-539b-449b-83a6-8d411f484b4d" providerId="ADAL" clId="{5C3DE4FC-7C02-45E8-A4E9-90D9E5AB7963}" dt="2024-03-19T12:12:41.394" v="3181" actId="1076"/>
          <ac:picMkLst>
            <pc:docMk/>
            <pc:sldMk cId="3019645352" sldId="509"/>
            <ac:picMk id="2049" creationId="{3B607CBF-5985-8CF5-2F73-E1F577D17091}"/>
          </ac:picMkLst>
        </pc:picChg>
        <pc:picChg chg="add mod">
          <ac:chgData name="Jha, Aryan Ritwajeet" userId="2aad577e-539b-449b-83a6-8d411f484b4d" providerId="ADAL" clId="{5C3DE4FC-7C02-45E8-A4E9-90D9E5AB7963}" dt="2024-03-19T12:12:51.224" v="3188" actId="1076"/>
          <ac:picMkLst>
            <pc:docMk/>
            <pc:sldMk cId="3019645352" sldId="509"/>
            <ac:picMk id="2050" creationId="{497EB890-85C2-FD01-D7E3-68460EAD26B1}"/>
          </ac:picMkLst>
        </pc:picChg>
        <pc:picChg chg="add mod">
          <ac:chgData name="Jha, Aryan Ritwajeet" userId="2aad577e-539b-449b-83a6-8d411f484b4d" providerId="ADAL" clId="{5C3DE4FC-7C02-45E8-A4E9-90D9E5AB7963}" dt="2024-03-19T12:12:46.432" v="3186" actId="1076"/>
          <ac:picMkLst>
            <pc:docMk/>
            <pc:sldMk cId="3019645352" sldId="509"/>
            <ac:picMk id="2051" creationId="{95059DFC-AD3E-EA81-B7DB-31007D50A966}"/>
          </ac:picMkLst>
        </pc:picChg>
      </pc:sldChg>
      <pc:sldChg chg="modSp add mod">
        <pc:chgData name="Jha, Aryan Ritwajeet" userId="2aad577e-539b-449b-83a6-8d411f484b4d" providerId="ADAL" clId="{5C3DE4FC-7C02-45E8-A4E9-90D9E5AB7963}" dt="2024-03-19T13:05:10.220" v="3359" actId="207"/>
        <pc:sldMkLst>
          <pc:docMk/>
          <pc:sldMk cId="2842850330" sldId="510"/>
        </pc:sldMkLst>
        <pc:spChg chg="mod">
          <ac:chgData name="Jha, Aryan Ritwajeet" userId="2aad577e-539b-449b-83a6-8d411f484b4d" providerId="ADAL" clId="{5C3DE4FC-7C02-45E8-A4E9-90D9E5AB7963}" dt="2024-03-19T13:05:10.220" v="3359" actId="207"/>
          <ac:spMkLst>
            <pc:docMk/>
            <pc:sldMk cId="2842850330" sldId="510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12:14:48.505" v="3204" actId="1076"/>
          <ac:picMkLst>
            <pc:docMk/>
            <pc:sldMk cId="2842850330" sldId="510"/>
            <ac:picMk id="4" creationId="{87A65926-5163-2F4B-68CF-94F8F95C0634}"/>
          </ac:picMkLst>
        </pc:picChg>
        <pc:picChg chg="mod">
          <ac:chgData name="Jha, Aryan Ritwajeet" userId="2aad577e-539b-449b-83a6-8d411f484b4d" providerId="ADAL" clId="{5C3DE4FC-7C02-45E8-A4E9-90D9E5AB7963}" dt="2024-03-19T12:13:54.920" v="3193" actId="14826"/>
          <ac:picMkLst>
            <pc:docMk/>
            <pc:sldMk cId="2842850330" sldId="510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19T12:13:41.815" v="3192" actId="14826"/>
          <ac:picMkLst>
            <pc:docMk/>
            <pc:sldMk cId="2842850330" sldId="510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19T12:14:10.510" v="3194" actId="14826"/>
          <ac:picMkLst>
            <pc:docMk/>
            <pc:sldMk cId="2842850330" sldId="510"/>
            <ac:picMk id="9" creationId="{51200E52-09FD-6F70-2DEC-B4A1C79D7F3F}"/>
          </ac:picMkLst>
        </pc:picChg>
        <pc:picChg chg="mod">
          <ac:chgData name="Jha, Aryan Ritwajeet" userId="2aad577e-539b-449b-83a6-8d411f484b4d" providerId="ADAL" clId="{5C3DE4FC-7C02-45E8-A4E9-90D9E5AB7963}" dt="2024-03-19T12:14:49.623" v="3205" actId="1076"/>
          <ac:picMkLst>
            <pc:docMk/>
            <pc:sldMk cId="2842850330" sldId="510"/>
            <ac:picMk id="11" creationId="{FBDE82A8-0D3F-ED4F-244E-B433E61C555F}"/>
          </ac:picMkLst>
        </pc:picChg>
      </pc:sldChg>
      <pc:sldChg chg="addSp delSp modSp add">
        <pc:chgData name="Jha, Aryan Ritwajeet" userId="2aad577e-539b-449b-83a6-8d411f484b4d" providerId="ADAL" clId="{5C3DE4FC-7C02-45E8-A4E9-90D9E5AB7963}" dt="2024-03-19T13:05:02.120" v="3357" actId="207"/>
        <pc:sldMkLst>
          <pc:docMk/>
          <pc:sldMk cId="2810527970" sldId="511"/>
        </pc:sldMkLst>
        <pc:spChg chg="mod">
          <ac:chgData name="Jha, Aryan Ritwajeet" userId="2aad577e-539b-449b-83a6-8d411f484b4d" providerId="ADAL" clId="{5C3DE4FC-7C02-45E8-A4E9-90D9E5AB7963}" dt="2024-03-19T13:05:02.120" v="3357" actId="207"/>
          <ac:spMkLst>
            <pc:docMk/>
            <pc:sldMk cId="2810527970" sldId="511"/>
            <ac:spMk id="2" creationId="{5F171FBD-1BE3-C1E6-11AE-DA419538ED70}"/>
          </ac:spMkLst>
        </pc:spChg>
        <pc:picChg chg="del">
          <ac:chgData name="Jha, Aryan Ritwajeet" userId="2aad577e-539b-449b-83a6-8d411f484b4d" providerId="ADAL" clId="{5C3DE4FC-7C02-45E8-A4E9-90D9E5AB7963}" dt="2024-03-19T12:22:15.223" v="3221" actId="478"/>
          <ac:picMkLst>
            <pc:docMk/>
            <pc:sldMk cId="2810527970" sldId="511"/>
            <ac:picMk id="2049" creationId="{3B607CBF-5985-8CF5-2F73-E1F577D17091}"/>
          </ac:picMkLst>
        </pc:picChg>
        <pc:picChg chg="del">
          <ac:chgData name="Jha, Aryan Ritwajeet" userId="2aad577e-539b-449b-83a6-8d411f484b4d" providerId="ADAL" clId="{5C3DE4FC-7C02-45E8-A4E9-90D9E5AB7963}" dt="2024-03-19T12:22:14.680" v="3220" actId="478"/>
          <ac:picMkLst>
            <pc:docMk/>
            <pc:sldMk cId="2810527970" sldId="511"/>
            <ac:picMk id="2050" creationId="{497EB890-85C2-FD01-D7E3-68460EAD26B1}"/>
          </ac:picMkLst>
        </pc:picChg>
        <pc:picChg chg="del">
          <ac:chgData name="Jha, Aryan Ritwajeet" userId="2aad577e-539b-449b-83a6-8d411f484b4d" providerId="ADAL" clId="{5C3DE4FC-7C02-45E8-A4E9-90D9E5AB7963}" dt="2024-03-19T12:22:14.174" v="3219" actId="478"/>
          <ac:picMkLst>
            <pc:docMk/>
            <pc:sldMk cId="2810527970" sldId="511"/>
            <ac:picMk id="2051" creationId="{95059DFC-AD3E-EA81-B7DB-31007D50A966}"/>
          </ac:picMkLst>
        </pc:picChg>
        <pc:picChg chg="add mod">
          <ac:chgData name="Jha, Aryan Ritwajeet" userId="2aad577e-539b-449b-83a6-8d411f484b4d" providerId="ADAL" clId="{5C3DE4FC-7C02-45E8-A4E9-90D9E5AB7963}" dt="2024-03-19T12:22:41.702" v="3226" actId="1076"/>
          <ac:picMkLst>
            <pc:docMk/>
            <pc:sldMk cId="2810527970" sldId="511"/>
            <ac:picMk id="3073" creationId="{3C2BEF07-4004-187F-53C7-529EAFC90315}"/>
          </ac:picMkLst>
        </pc:picChg>
        <pc:picChg chg="add mod">
          <ac:chgData name="Jha, Aryan Ritwajeet" userId="2aad577e-539b-449b-83a6-8d411f484b4d" providerId="ADAL" clId="{5C3DE4FC-7C02-45E8-A4E9-90D9E5AB7963}" dt="2024-03-19T12:22:39.463" v="3225" actId="1076"/>
          <ac:picMkLst>
            <pc:docMk/>
            <pc:sldMk cId="2810527970" sldId="511"/>
            <ac:picMk id="3074" creationId="{68BDB7FA-579C-A9ED-7A91-F58395694730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3-19T13:05:06.291" v="3358" actId="207"/>
        <pc:sldMkLst>
          <pc:docMk/>
          <pc:sldMk cId="2168351168" sldId="512"/>
        </pc:sldMkLst>
        <pc:spChg chg="mod">
          <ac:chgData name="Jha, Aryan Ritwajeet" userId="2aad577e-539b-449b-83a6-8d411f484b4d" providerId="ADAL" clId="{5C3DE4FC-7C02-45E8-A4E9-90D9E5AB7963}" dt="2024-03-19T13:05:06.291" v="3358" actId="207"/>
          <ac:spMkLst>
            <pc:docMk/>
            <pc:sldMk cId="2168351168" sldId="512"/>
            <ac:spMk id="2" creationId="{5F171FBD-1BE3-C1E6-11AE-DA419538ED70}"/>
          </ac:spMkLst>
        </pc:spChg>
        <pc:spChg chg="add">
          <ac:chgData name="Jha, Aryan Ritwajeet" userId="2aad577e-539b-449b-83a6-8d411f484b4d" providerId="ADAL" clId="{5C3DE4FC-7C02-45E8-A4E9-90D9E5AB7963}" dt="2024-03-19T12:23:47.295" v="3229"/>
          <ac:spMkLst>
            <pc:docMk/>
            <pc:sldMk cId="2168351168" sldId="512"/>
            <ac:spMk id="3" creationId="{B401A689-3BB6-7A71-C7BA-5F559A24C535}"/>
          </ac:spMkLst>
        </pc:spChg>
        <pc:spChg chg="add mod">
          <ac:chgData name="Jha, Aryan Ritwajeet" userId="2aad577e-539b-449b-83a6-8d411f484b4d" providerId="ADAL" clId="{5C3DE4FC-7C02-45E8-A4E9-90D9E5AB7963}" dt="2024-03-19T12:26:43.329" v="3255" actId="1076"/>
          <ac:spMkLst>
            <pc:docMk/>
            <pc:sldMk cId="2168351168" sldId="512"/>
            <ac:spMk id="10" creationId="{D83E3574-324F-2F24-AEDE-81ED13339FA8}"/>
          </ac:spMkLst>
        </pc:spChg>
        <pc:spChg chg="add mod">
          <ac:chgData name="Jha, Aryan Ritwajeet" userId="2aad577e-539b-449b-83a6-8d411f484b4d" providerId="ADAL" clId="{5C3DE4FC-7C02-45E8-A4E9-90D9E5AB7963}" dt="2024-03-19T12:26:47.972" v="3256" actId="1076"/>
          <ac:spMkLst>
            <pc:docMk/>
            <pc:sldMk cId="2168351168" sldId="512"/>
            <ac:spMk id="12" creationId="{17DC5A1E-915B-C53E-2002-88030676C7D9}"/>
          </ac:spMkLst>
        </pc:spChg>
        <pc:spChg chg="add">
          <ac:chgData name="Jha, Aryan Ritwajeet" userId="2aad577e-539b-449b-83a6-8d411f484b4d" providerId="ADAL" clId="{5C3DE4FC-7C02-45E8-A4E9-90D9E5AB7963}" dt="2024-03-19T12:25:47.610" v="3237"/>
          <ac:spMkLst>
            <pc:docMk/>
            <pc:sldMk cId="2168351168" sldId="512"/>
            <ac:spMk id="13" creationId="{CBE80C24-8521-0A3A-1112-1C7EC0F6BCEB}"/>
          </ac:spMkLst>
        </pc:spChg>
        <pc:spChg chg="add del mod">
          <ac:chgData name="Jha, Aryan Ritwajeet" userId="2aad577e-539b-449b-83a6-8d411f484b4d" providerId="ADAL" clId="{5C3DE4FC-7C02-45E8-A4E9-90D9E5AB7963}" dt="2024-03-19T12:26:11.222" v="3247"/>
          <ac:spMkLst>
            <pc:docMk/>
            <pc:sldMk cId="2168351168" sldId="512"/>
            <ac:spMk id="14" creationId="{8E9013D5-A5C2-FFDC-4E3D-BA80E3636FC3}"/>
          </ac:spMkLst>
        </pc:spChg>
        <pc:picChg chg="mod">
          <ac:chgData name="Jha, Aryan Ritwajeet" userId="2aad577e-539b-449b-83a6-8d411f484b4d" providerId="ADAL" clId="{5C3DE4FC-7C02-45E8-A4E9-90D9E5AB7963}" dt="2024-03-19T12:27:11.331" v="3257"/>
          <ac:picMkLst>
            <pc:docMk/>
            <pc:sldMk cId="2168351168" sldId="512"/>
            <ac:picMk id="4" creationId="{87A65926-5163-2F4B-68CF-94F8F95C0634}"/>
          </ac:picMkLst>
        </pc:picChg>
        <pc:picChg chg="mod">
          <ac:chgData name="Jha, Aryan Ritwajeet" userId="2aad577e-539b-449b-83a6-8d411f484b4d" providerId="ADAL" clId="{5C3DE4FC-7C02-45E8-A4E9-90D9E5AB7963}" dt="2024-03-19T12:21:36.389" v="3218" actId="14826"/>
          <ac:picMkLst>
            <pc:docMk/>
            <pc:sldMk cId="2168351168" sldId="512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19T12:20:58.473" v="3216" actId="14826"/>
          <ac:picMkLst>
            <pc:docMk/>
            <pc:sldMk cId="2168351168" sldId="512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19T12:21:13.852" v="3217" actId="14826"/>
          <ac:picMkLst>
            <pc:docMk/>
            <pc:sldMk cId="2168351168" sldId="512"/>
            <ac:picMk id="9" creationId="{51200E52-09FD-6F70-2DEC-B4A1C79D7F3F}"/>
          </ac:picMkLst>
        </pc:picChg>
        <pc:picChg chg="mod">
          <ac:chgData name="Jha, Aryan Ritwajeet" userId="2aad577e-539b-449b-83a6-8d411f484b4d" providerId="ADAL" clId="{5C3DE4FC-7C02-45E8-A4E9-90D9E5AB7963}" dt="2024-03-19T12:27:11.331" v="3257"/>
          <ac:picMkLst>
            <pc:docMk/>
            <pc:sldMk cId="2168351168" sldId="512"/>
            <ac:picMk id="11" creationId="{FBDE82A8-0D3F-ED4F-244E-B433E61C555F}"/>
          </ac:picMkLst>
        </pc:picChg>
      </pc:sldChg>
      <pc:sldChg chg="modSp add">
        <pc:chgData name="Jha, Aryan Ritwajeet" userId="2aad577e-539b-449b-83a6-8d411f484b4d" providerId="ADAL" clId="{5C3DE4FC-7C02-45E8-A4E9-90D9E5AB7963}" dt="2024-03-19T13:04:58.007" v="3356" actId="207"/>
        <pc:sldMkLst>
          <pc:docMk/>
          <pc:sldMk cId="603946288" sldId="513"/>
        </pc:sldMkLst>
        <pc:spChg chg="mod">
          <ac:chgData name="Jha, Aryan Ritwajeet" userId="2aad577e-539b-449b-83a6-8d411f484b4d" providerId="ADAL" clId="{5C3DE4FC-7C02-45E8-A4E9-90D9E5AB7963}" dt="2024-03-19T13:04:58.007" v="3356" actId="207"/>
          <ac:spMkLst>
            <pc:docMk/>
            <pc:sldMk cId="603946288" sldId="513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12:38:19.532" v="3274" actId="14826"/>
          <ac:picMkLst>
            <pc:docMk/>
            <pc:sldMk cId="603946288" sldId="513"/>
            <ac:picMk id="3073" creationId="{3C2BEF07-4004-187F-53C7-529EAFC90315}"/>
          </ac:picMkLst>
        </pc:picChg>
        <pc:picChg chg="mod">
          <ac:chgData name="Jha, Aryan Ritwajeet" userId="2aad577e-539b-449b-83a6-8d411f484b4d" providerId="ADAL" clId="{5C3DE4FC-7C02-45E8-A4E9-90D9E5AB7963}" dt="2024-03-19T12:38:03.928" v="3273" actId="14826"/>
          <ac:picMkLst>
            <pc:docMk/>
            <pc:sldMk cId="603946288" sldId="513"/>
            <ac:picMk id="3074" creationId="{68BDB7FA-579C-A9ED-7A91-F58395694730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3-20T02:39:26.369" v="3559"/>
        <pc:sldMkLst>
          <pc:docMk/>
          <pc:sldMk cId="2284321385" sldId="514"/>
        </pc:sldMkLst>
        <pc:spChg chg="mod">
          <ac:chgData name="Jha, Aryan Ritwajeet" userId="2aad577e-539b-449b-83a6-8d411f484b4d" providerId="ADAL" clId="{5C3DE4FC-7C02-45E8-A4E9-90D9E5AB7963}" dt="2024-03-19T13:04:52.881" v="3355" actId="207"/>
          <ac:spMkLst>
            <pc:docMk/>
            <pc:sldMk cId="2284321385" sldId="514"/>
            <ac:spMk id="2" creationId="{5F171FBD-1BE3-C1E6-11AE-DA419538ED70}"/>
          </ac:spMkLst>
        </pc:spChg>
        <pc:spChg chg="add del mod">
          <ac:chgData name="Jha, Aryan Ritwajeet" userId="2aad577e-539b-449b-83a6-8d411f484b4d" providerId="ADAL" clId="{5C3DE4FC-7C02-45E8-A4E9-90D9E5AB7963}" dt="2024-03-19T12:40:18.121" v="3284"/>
          <ac:spMkLst>
            <pc:docMk/>
            <pc:sldMk cId="2284321385" sldId="514"/>
            <ac:spMk id="3" creationId="{D08DBA93-812A-9E5E-4778-967BB7317DDE}"/>
          </ac:spMkLst>
        </pc:spChg>
        <pc:spChg chg="mod">
          <ac:chgData name="Jha, Aryan Ritwajeet" userId="2aad577e-539b-449b-83a6-8d411f484b4d" providerId="ADAL" clId="{5C3DE4FC-7C02-45E8-A4E9-90D9E5AB7963}" dt="2024-03-19T12:40:16.554" v="3282"/>
          <ac:spMkLst>
            <pc:docMk/>
            <pc:sldMk cId="2284321385" sldId="514"/>
            <ac:spMk id="10" creationId="{D83E3574-324F-2F24-AEDE-81ED13339FA8}"/>
          </ac:spMkLst>
        </pc:spChg>
        <pc:spChg chg="mod">
          <ac:chgData name="Jha, Aryan Ritwajeet" userId="2aad577e-539b-449b-83a6-8d411f484b4d" providerId="ADAL" clId="{5C3DE4FC-7C02-45E8-A4E9-90D9E5AB7963}" dt="2024-03-19T12:40:30.331" v="3287"/>
          <ac:spMkLst>
            <pc:docMk/>
            <pc:sldMk cId="2284321385" sldId="514"/>
            <ac:spMk id="12" creationId="{17DC5A1E-915B-C53E-2002-88030676C7D9}"/>
          </ac:spMkLst>
        </pc:spChg>
        <pc:spChg chg="add del mod">
          <ac:chgData name="Jha, Aryan Ritwajeet" userId="2aad577e-539b-449b-83a6-8d411f484b4d" providerId="ADAL" clId="{5C3DE4FC-7C02-45E8-A4E9-90D9E5AB7963}" dt="2024-03-19T12:40:31.206" v="3289"/>
          <ac:spMkLst>
            <pc:docMk/>
            <pc:sldMk cId="2284321385" sldId="514"/>
            <ac:spMk id="13" creationId="{781B8547-E27D-FF4B-306D-30692025053F}"/>
          </ac:spMkLst>
        </pc:spChg>
        <pc:spChg chg="add mod">
          <ac:chgData name="Jha, Aryan Ritwajeet" userId="2aad577e-539b-449b-83a6-8d411f484b4d" providerId="ADAL" clId="{5C3DE4FC-7C02-45E8-A4E9-90D9E5AB7963}" dt="2024-03-20T02:38:28.805" v="3555" actId="20577"/>
          <ac:spMkLst>
            <pc:docMk/>
            <pc:sldMk cId="2284321385" sldId="514"/>
            <ac:spMk id="16" creationId="{58850204-CE06-1A6C-0B60-6223571A3D80}"/>
          </ac:spMkLst>
        </pc:spChg>
        <pc:picChg chg="add mod">
          <ac:chgData name="Jha, Aryan Ritwajeet" userId="2aad577e-539b-449b-83a6-8d411f484b4d" providerId="ADAL" clId="{5C3DE4FC-7C02-45E8-A4E9-90D9E5AB7963}" dt="2024-03-20T02:39:26.369" v="3559"/>
          <ac:picMkLst>
            <pc:docMk/>
            <pc:sldMk cId="2284321385" sldId="514"/>
            <ac:picMk id="3" creationId="{D873B263-0DF5-9F8D-8C69-38EAAA76F70A}"/>
          </ac:picMkLst>
        </pc:picChg>
        <pc:picChg chg="del mod">
          <ac:chgData name="Jha, Aryan Ritwajeet" userId="2aad577e-539b-449b-83a6-8d411f484b4d" providerId="ADAL" clId="{5C3DE4FC-7C02-45E8-A4E9-90D9E5AB7963}" dt="2024-03-20T02:30:17.888" v="3547" actId="478"/>
          <ac:picMkLst>
            <pc:docMk/>
            <pc:sldMk cId="2284321385" sldId="514"/>
            <ac:picMk id="4" creationId="{87A65926-5163-2F4B-68CF-94F8F95C0634}"/>
          </ac:picMkLst>
        </pc:picChg>
        <pc:picChg chg="del mod">
          <ac:chgData name="Jha, Aryan Ritwajeet" userId="2aad577e-539b-449b-83a6-8d411f484b4d" providerId="ADAL" clId="{5C3DE4FC-7C02-45E8-A4E9-90D9E5AB7963}" dt="2024-03-20T02:30:17.888" v="3547" actId="478"/>
          <ac:picMkLst>
            <pc:docMk/>
            <pc:sldMk cId="2284321385" sldId="514"/>
            <ac:picMk id="5" creationId="{001514B1-0056-0015-3EC1-2F1DF0476861}"/>
          </ac:picMkLst>
        </pc:picChg>
        <pc:picChg chg="del mod">
          <ac:chgData name="Jha, Aryan Ritwajeet" userId="2aad577e-539b-449b-83a6-8d411f484b4d" providerId="ADAL" clId="{5C3DE4FC-7C02-45E8-A4E9-90D9E5AB7963}" dt="2024-03-20T02:30:17.888" v="3547" actId="478"/>
          <ac:picMkLst>
            <pc:docMk/>
            <pc:sldMk cId="2284321385" sldId="514"/>
            <ac:picMk id="7" creationId="{58203A00-1CD2-A3DA-86E9-01B5A415E0B3}"/>
          </ac:picMkLst>
        </pc:picChg>
        <pc:picChg chg="del mod">
          <ac:chgData name="Jha, Aryan Ritwajeet" userId="2aad577e-539b-449b-83a6-8d411f484b4d" providerId="ADAL" clId="{5C3DE4FC-7C02-45E8-A4E9-90D9E5AB7963}" dt="2024-03-20T02:30:17.888" v="3547" actId="478"/>
          <ac:picMkLst>
            <pc:docMk/>
            <pc:sldMk cId="2284321385" sldId="514"/>
            <ac:picMk id="9" creationId="{51200E52-09FD-6F70-2DEC-B4A1C79D7F3F}"/>
          </ac:picMkLst>
        </pc:picChg>
        <pc:picChg chg="del mod">
          <ac:chgData name="Jha, Aryan Ritwajeet" userId="2aad577e-539b-449b-83a6-8d411f484b4d" providerId="ADAL" clId="{5C3DE4FC-7C02-45E8-A4E9-90D9E5AB7963}" dt="2024-03-20T02:30:17.888" v="3547" actId="478"/>
          <ac:picMkLst>
            <pc:docMk/>
            <pc:sldMk cId="2284321385" sldId="514"/>
            <ac:picMk id="11" creationId="{FBDE82A8-0D3F-ED4F-244E-B433E61C555F}"/>
          </ac:picMkLst>
        </pc:picChg>
        <pc:picChg chg="add mod">
          <ac:chgData name="Jha, Aryan Ritwajeet" userId="2aad577e-539b-449b-83a6-8d411f484b4d" providerId="ADAL" clId="{5C3DE4FC-7C02-45E8-A4E9-90D9E5AB7963}" dt="2024-03-20T02:37:47.125" v="3551" actId="14826"/>
          <ac:picMkLst>
            <pc:docMk/>
            <pc:sldMk cId="2284321385" sldId="514"/>
            <ac:picMk id="13" creationId="{49A9DF5D-977E-A594-7E9A-95780CF96897}"/>
          </ac:picMkLst>
        </pc:picChg>
        <pc:picChg chg="add mod">
          <ac:chgData name="Jha, Aryan Ritwajeet" userId="2aad577e-539b-449b-83a6-8d411f484b4d" providerId="ADAL" clId="{5C3DE4FC-7C02-45E8-A4E9-90D9E5AB7963}" dt="2024-03-20T02:37:31.554" v="3550" actId="14826"/>
          <ac:picMkLst>
            <pc:docMk/>
            <pc:sldMk cId="2284321385" sldId="514"/>
            <ac:picMk id="14" creationId="{8EBE251C-5A51-4BF9-4095-2E505A1753C9}"/>
          </ac:picMkLst>
        </pc:picChg>
        <pc:picChg chg="add mod">
          <ac:chgData name="Jha, Aryan Ritwajeet" userId="2aad577e-539b-449b-83a6-8d411f484b4d" providerId="ADAL" clId="{5C3DE4FC-7C02-45E8-A4E9-90D9E5AB7963}" dt="2024-03-20T02:38:53.212" v="3557"/>
          <ac:picMkLst>
            <pc:docMk/>
            <pc:sldMk cId="2284321385" sldId="514"/>
            <ac:picMk id="15" creationId="{6704F518-A05C-917B-A73D-9C06BBC8A428}"/>
          </ac:picMkLst>
        </pc:picChg>
      </pc:sldChg>
      <pc:sldChg chg="modSp add">
        <pc:chgData name="Jha, Aryan Ritwajeet" userId="2aad577e-539b-449b-83a6-8d411f484b4d" providerId="ADAL" clId="{5C3DE4FC-7C02-45E8-A4E9-90D9E5AB7963}" dt="2024-03-19T13:04:48.824" v="3354" actId="207"/>
        <pc:sldMkLst>
          <pc:docMk/>
          <pc:sldMk cId="1612200088" sldId="515"/>
        </pc:sldMkLst>
        <pc:spChg chg="mod">
          <ac:chgData name="Jha, Aryan Ritwajeet" userId="2aad577e-539b-449b-83a6-8d411f484b4d" providerId="ADAL" clId="{5C3DE4FC-7C02-45E8-A4E9-90D9E5AB7963}" dt="2024-03-19T13:04:48.824" v="3354" actId="207"/>
          <ac:spMkLst>
            <pc:docMk/>
            <pc:sldMk cId="1612200088" sldId="515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12:59:59.221" v="3315" actId="1076"/>
          <ac:picMkLst>
            <pc:docMk/>
            <pc:sldMk cId="1612200088" sldId="515"/>
            <ac:picMk id="3073" creationId="{3C2BEF07-4004-187F-53C7-529EAFC90315}"/>
          </ac:picMkLst>
        </pc:picChg>
        <pc:picChg chg="mod">
          <ac:chgData name="Jha, Aryan Ritwajeet" userId="2aad577e-539b-449b-83a6-8d411f484b4d" providerId="ADAL" clId="{5C3DE4FC-7C02-45E8-A4E9-90D9E5AB7963}" dt="2024-03-19T12:59:54.129" v="3311" actId="14826"/>
          <ac:picMkLst>
            <pc:docMk/>
            <pc:sldMk cId="1612200088" sldId="515"/>
            <ac:picMk id="3074" creationId="{68BDB7FA-579C-A9ED-7A91-F58395694730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3-19T13:04:40.973" v="3353" actId="207"/>
        <pc:sldMkLst>
          <pc:docMk/>
          <pc:sldMk cId="3701252120" sldId="516"/>
        </pc:sldMkLst>
        <pc:spChg chg="mod">
          <ac:chgData name="Jha, Aryan Ritwajeet" userId="2aad577e-539b-449b-83a6-8d411f484b4d" providerId="ADAL" clId="{5C3DE4FC-7C02-45E8-A4E9-90D9E5AB7963}" dt="2024-03-19T13:04:40.973" v="3353" actId="207"/>
          <ac:spMkLst>
            <pc:docMk/>
            <pc:sldMk cId="3701252120" sldId="516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13:02:16.645" v="3336"/>
          <ac:picMkLst>
            <pc:docMk/>
            <pc:sldMk cId="3701252120" sldId="516"/>
            <ac:picMk id="4" creationId="{87A65926-5163-2F4B-68CF-94F8F95C0634}"/>
          </ac:picMkLst>
        </pc:picChg>
        <pc:picChg chg="mod">
          <ac:chgData name="Jha, Aryan Ritwajeet" userId="2aad577e-539b-449b-83a6-8d411f484b4d" providerId="ADAL" clId="{5C3DE4FC-7C02-45E8-A4E9-90D9E5AB7963}" dt="2024-03-19T12:58:01.503" v="3309" actId="14826"/>
          <ac:picMkLst>
            <pc:docMk/>
            <pc:sldMk cId="3701252120" sldId="516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19T12:57:46.142" v="3307" actId="1076"/>
          <ac:picMkLst>
            <pc:docMk/>
            <pc:sldMk cId="3701252120" sldId="516"/>
            <ac:picMk id="7" creationId="{58203A00-1CD2-A3DA-86E9-01B5A415E0B3}"/>
          </ac:picMkLst>
        </pc:picChg>
        <pc:picChg chg="del">
          <ac:chgData name="Jha, Aryan Ritwajeet" userId="2aad577e-539b-449b-83a6-8d411f484b4d" providerId="ADAL" clId="{5C3DE4FC-7C02-45E8-A4E9-90D9E5AB7963}" dt="2024-03-19T12:57:41.721" v="3304" actId="478"/>
          <ac:picMkLst>
            <pc:docMk/>
            <pc:sldMk cId="3701252120" sldId="516"/>
            <ac:picMk id="9" creationId="{51200E52-09FD-6F70-2DEC-B4A1C79D7F3F}"/>
          </ac:picMkLst>
        </pc:picChg>
        <pc:picChg chg="mod">
          <ac:chgData name="Jha, Aryan Ritwajeet" userId="2aad577e-539b-449b-83a6-8d411f484b4d" providerId="ADAL" clId="{5C3DE4FC-7C02-45E8-A4E9-90D9E5AB7963}" dt="2024-03-19T13:02:16.645" v="3336"/>
          <ac:picMkLst>
            <pc:docMk/>
            <pc:sldMk cId="3701252120" sldId="516"/>
            <ac:picMk id="11" creationId="{FBDE82A8-0D3F-ED4F-244E-B433E61C555F}"/>
          </ac:picMkLst>
        </pc:picChg>
        <pc:picChg chg="add mod">
          <ac:chgData name="Jha, Aryan Ritwajeet" userId="2aad577e-539b-449b-83a6-8d411f484b4d" providerId="ADAL" clId="{5C3DE4FC-7C02-45E8-A4E9-90D9E5AB7963}" dt="2024-03-19T13:02:02.288" v="3334" actId="1076"/>
          <ac:picMkLst>
            <pc:docMk/>
            <pc:sldMk cId="3701252120" sldId="516"/>
            <ac:picMk id="7169" creationId="{26B1B22C-C74D-B7FE-B1B5-FF3FF4E4A656}"/>
          </ac:picMkLst>
        </pc:picChg>
      </pc:sldChg>
      <pc:sldChg chg="modSp add">
        <pc:chgData name="Jha, Aryan Ritwajeet" userId="2aad577e-539b-449b-83a6-8d411f484b4d" providerId="ADAL" clId="{5C3DE4FC-7C02-45E8-A4E9-90D9E5AB7963}" dt="2024-03-19T13:04:19.281" v="3351" actId="207"/>
        <pc:sldMkLst>
          <pc:docMk/>
          <pc:sldMk cId="2479166797" sldId="517"/>
        </pc:sldMkLst>
        <pc:spChg chg="mod">
          <ac:chgData name="Jha, Aryan Ritwajeet" userId="2aad577e-539b-449b-83a6-8d411f484b4d" providerId="ADAL" clId="{5C3DE4FC-7C02-45E8-A4E9-90D9E5AB7963}" dt="2024-03-19T13:04:19.281" v="3351" actId="207"/>
          <ac:spMkLst>
            <pc:docMk/>
            <pc:sldMk cId="2479166797" sldId="517"/>
            <ac:spMk id="2" creationId="{764F820D-0D2A-1C3C-705E-4417E3D1F1E1}"/>
          </ac:spMkLst>
        </pc:spChg>
      </pc:sldChg>
      <pc:sldChg chg="modSp add">
        <pc:chgData name="Jha, Aryan Ritwajeet" userId="2aad577e-539b-449b-83a6-8d411f484b4d" providerId="ADAL" clId="{5C3DE4FC-7C02-45E8-A4E9-90D9E5AB7963}" dt="2024-03-19T13:30:10.317" v="3377" actId="14826"/>
        <pc:sldMkLst>
          <pc:docMk/>
          <pc:sldMk cId="1460406153" sldId="518"/>
        </pc:sldMkLst>
        <pc:spChg chg="mod">
          <ac:chgData name="Jha, Aryan Ritwajeet" userId="2aad577e-539b-449b-83a6-8d411f484b4d" providerId="ADAL" clId="{5C3DE4FC-7C02-45E8-A4E9-90D9E5AB7963}" dt="2024-03-19T13:27:57.806" v="3369" actId="20577"/>
          <ac:spMkLst>
            <pc:docMk/>
            <pc:sldMk cId="1460406153" sldId="518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13:30:10.317" v="3377" actId="14826"/>
          <ac:picMkLst>
            <pc:docMk/>
            <pc:sldMk cId="1460406153" sldId="518"/>
            <ac:picMk id="3073" creationId="{3C2BEF07-4004-187F-53C7-529EAFC90315}"/>
          </ac:picMkLst>
        </pc:picChg>
        <pc:picChg chg="mod">
          <ac:chgData name="Jha, Aryan Ritwajeet" userId="2aad577e-539b-449b-83a6-8d411f484b4d" providerId="ADAL" clId="{5C3DE4FC-7C02-45E8-A4E9-90D9E5AB7963}" dt="2024-03-19T13:29:57.347" v="3376" actId="14826"/>
          <ac:picMkLst>
            <pc:docMk/>
            <pc:sldMk cId="1460406153" sldId="518"/>
            <ac:picMk id="3074" creationId="{68BDB7FA-579C-A9ED-7A91-F58395694730}"/>
          </ac:picMkLst>
        </pc:picChg>
      </pc:sldChg>
      <pc:sldChg chg="modSp add mod">
        <pc:chgData name="Jha, Aryan Ritwajeet" userId="2aad577e-539b-449b-83a6-8d411f484b4d" providerId="ADAL" clId="{5C3DE4FC-7C02-45E8-A4E9-90D9E5AB7963}" dt="2024-03-19T13:31:00.891" v="3380"/>
        <pc:sldMkLst>
          <pc:docMk/>
          <pc:sldMk cId="2723518869" sldId="519"/>
        </pc:sldMkLst>
        <pc:spChg chg="mod">
          <ac:chgData name="Jha, Aryan Ritwajeet" userId="2aad577e-539b-449b-83a6-8d411f484b4d" providerId="ADAL" clId="{5C3DE4FC-7C02-45E8-A4E9-90D9E5AB7963}" dt="2024-03-19T13:28:05.089" v="3371" actId="20577"/>
          <ac:spMkLst>
            <pc:docMk/>
            <pc:sldMk cId="2723518869" sldId="519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13:31:00.891" v="3380"/>
          <ac:picMkLst>
            <pc:docMk/>
            <pc:sldMk cId="2723518869" sldId="519"/>
            <ac:picMk id="4" creationId="{87A65926-5163-2F4B-68CF-94F8F95C0634}"/>
          </ac:picMkLst>
        </pc:picChg>
        <pc:picChg chg="mod">
          <ac:chgData name="Jha, Aryan Ritwajeet" userId="2aad577e-539b-449b-83a6-8d411f484b4d" providerId="ADAL" clId="{5C3DE4FC-7C02-45E8-A4E9-90D9E5AB7963}" dt="2024-03-19T13:28:51.061" v="3374" actId="14826"/>
          <ac:picMkLst>
            <pc:docMk/>
            <pc:sldMk cId="2723518869" sldId="519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19T13:29:08.054" v="3375" actId="14826"/>
          <ac:picMkLst>
            <pc:docMk/>
            <pc:sldMk cId="2723518869" sldId="519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19T13:31:00.891" v="3380"/>
          <ac:picMkLst>
            <pc:docMk/>
            <pc:sldMk cId="2723518869" sldId="519"/>
            <ac:picMk id="11" creationId="{FBDE82A8-0D3F-ED4F-244E-B433E61C555F}"/>
          </ac:picMkLst>
        </pc:picChg>
        <pc:picChg chg="mod">
          <ac:chgData name="Jha, Aryan Ritwajeet" userId="2aad577e-539b-449b-83a6-8d411f484b4d" providerId="ADAL" clId="{5C3DE4FC-7C02-45E8-A4E9-90D9E5AB7963}" dt="2024-03-19T13:28:29.353" v="3373"/>
          <ac:picMkLst>
            <pc:docMk/>
            <pc:sldMk cId="2723518869" sldId="519"/>
            <ac:picMk id="7169" creationId="{26B1B22C-C74D-B7FE-B1B5-FF3FF4E4A656}"/>
          </ac:picMkLst>
        </pc:picChg>
      </pc:sldChg>
      <pc:sldChg chg="modSp add">
        <pc:chgData name="Jha, Aryan Ritwajeet" userId="2aad577e-539b-449b-83a6-8d411f484b4d" providerId="ADAL" clId="{5C3DE4FC-7C02-45E8-A4E9-90D9E5AB7963}" dt="2024-03-19T13:31:33.911" v="3382"/>
        <pc:sldMkLst>
          <pc:docMk/>
          <pc:sldMk cId="1387440623" sldId="520"/>
        </pc:sldMkLst>
        <pc:spChg chg="mod">
          <ac:chgData name="Jha, Aryan Ritwajeet" userId="2aad577e-539b-449b-83a6-8d411f484b4d" providerId="ADAL" clId="{5C3DE4FC-7C02-45E8-A4E9-90D9E5AB7963}" dt="2024-03-19T13:31:33.911" v="3382"/>
          <ac:spMkLst>
            <pc:docMk/>
            <pc:sldMk cId="1387440623" sldId="520"/>
            <ac:spMk id="2" creationId="{D9FE21EE-A90D-2F2A-FC56-45615EC68446}"/>
          </ac:spMkLst>
        </pc:spChg>
      </pc:sldChg>
      <pc:sldChg chg="modSp add">
        <pc:chgData name="Jha, Aryan Ritwajeet" userId="2aad577e-539b-449b-83a6-8d411f484b4d" providerId="ADAL" clId="{5C3DE4FC-7C02-45E8-A4E9-90D9E5AB7963}" dt="2024-03-19T14:18:02.245" v="3398" actId="14826"/>
        <pc:sldMkLst>
          <pc:docMk/>
          <pc:sldMk cId="4164146031" sldId="521"/>
        </pc:sldMkLst>
        <pc:spChg chg="mod">
          <ac:chgData name="Jha, Aryan Ritwajeet" userId="2aad577e-539b-449b-83a6-8d411f484b4d" providerId="ADAL" clId="{5C3DE4FC-7C02-45E8-A4E9-90D9E5AB7963}" dt="2024-03-19T14:10:30.618" v="3387" actId="20577"/>
          <ac:spMkLst>
            <pc:docMk/>
            <pc:sldMk cId="4164146031" sldId="521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14:18:02.245" v="3398" actId="14826"/>
          <ac:picMkLst>
            <pc:docMk/>
            <pc:sldMk cId="4164146031" sldId="521"/>
            <ac:picMk id="3073" creationId="{3C2BEF07-4004-187F-53C7-529EAFC90315}"/>
          </ac:picMkLst>
        </pc:picChg>
        <pc:picChg chg="mod">
          <ac:chgData name="Jha, Aryan Ritwajeet" userId="2aad577e-539b-449b-83a6-8d411f484b4d" providerId="ADAL" clId="{5C3DE4FC-7C02-45E8-A4E9-90D9E5AB7963}" dt="2024-03-19T14:17:45.949" v="3397" actId="14826"/>
          <ac:picMkLst>
            <pc:docMk/>
            <pc:sldMk cId="4164146031" sldId="521"/>
            <ac:picMk id="3074" creationId="{68BDB7FA-579C-A9ED-7A91-F58395694730}"/>
          </ac:picMkLst>
        </pc:picChg>
      </pc:sldChg>
      <pc:sldChg chg="modSp add mod">
        <pc:chgData name="Jha, Aryan Ritwajeet" userId="2aad577e-539b-449b-83a6-8d411f484b4d" providerId="ADAL" clId="{5C3DE4FC-7C02-45E8-A4E9-90D9E5AB7963}" dt="2024-03-19T14:18:36.708" v="3400" actId="14826"/>
        <pc:sldMkLst>
          <pc:docMk/>
          <pc:sldMk cId="3992055416" sldId="522"/>
        </pc:sldMkLst>
        <pc:spChg chg="mod">
          <ac:chgData name="Jha, Aryan Ritwajeet" userId="2aad577e-539b-449b-83a6-8d411f484b4d" providerId="ADAL" clId="{5C3DE4FC-7C02-45E8-A4E9-90D9E5AB7963}" dt="2024-03-19T14:10:44.004" v="3392" actId="404"/>
          <ac:spMkLst>
            <pc:docMk/>
            <pc:sldMk cId="3992055416" sldId="522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14:18:21.298" v="3399" actId="14826"/>
          <ac:picMkLst>
            <pc:docMk/>
            <pc:sldMk cId="3992055416" sldId="522"/>
            <ac:picMk id="4" creationId="{87A65926-5163-2F4B-68CF-94F8F95C0634}"/>
          </ac:picMkLst>
        </pc:picChg>
        <pc:picChg chg="mod">
          <ac:chgData name="Jha, Aryan Ritwajeet" userId="2aad577e-539b-449b-83a6-8d411f484b4d" providerId="ADAL" clId="{5C3DE4FC-7C02-45E8-A4E9-90D9E5AB7963}" dt="2024-03-19T14:12:47.237" v="3396" actId="14826"/>
          <ac:picMkLst>
            <pc:docMk/>
            <pc:sldMk cId="3992055416" sldId="522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19T14:11:42.141" v="3395" actId="14826"/>
          <ac:picMkLst>
            <pc:docMk/>
            <pc:sldMk cId="3992055416" sldId="522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19T14:18:36.708" v="3400" actId="14826"/>
          <ac:picMkLst>
            <pc:docMk/>
            <pc:sldMk cId="3992055416" sldId="522"/>
            <ac:picMk id="11" creationId="{FBDE82A8-0D3F-ED4F-244E-B433E61C555F}"/>
          </ac:picMkLst>
        </pc:picChg>
        <pc:picChg chg="mod">
          <ac:chgData name="Jha, Aryan Ritwajeet" userId="2aad577e-539b-449b-83a6-8d411f484b4d" providerId="ADAL" clId="{5C3DE4FC-7C02-45E8-A4E9-90D9E5AB7963}" dt="2024-03-19T14:11:07.785" v="3394"/>
          <ac:picMkLst>
            <pc:docMk/>
            <pc:sldMk cId="3992055416" sldId="522"/>
            <ac:picMk id="7169" creationId="{26B1B22C-C74D-B7FE-B1B5-FF3FF4E4A656}"/>
          </ac:picMkLst>
        </pc:picChg>
      </pc:sldChg>
      <pc:sldChg chg="modSp add del mod">
        <pc:chgData name="Jha, Aryan Ritwajeet" userId="2aad577e-539b-449b-83a6-8d411f484b4d" providerId="ADAL" clId="{5C3DE4FC-7C02-45E8-A4E9-90D9E5AB7963}" dt="2024-03-20T02:12:55.752" v="3467" actId="47"/>
        <pc:sldMkLst>
          <pc:docMk/>
          <pc:sldMk cId="2910606119" sldId="523"/>
        </pc:sldMkLst>
        <pc:spChg chg="mod">
          <ac:chgData name="Jha, Aryan Ritwajeet" userId="2aad577e-539b-449b-83a6-8d411f484b4d" providerId="ADAL" clId="{5C3DE4FC-7C02-45E8-A4E9-90D9E5AB7963}" dt="2024-03-19T18:58:13.236" v="3402"/>
          <ac:spMkLst>
            <pc:docMk/>
            <pc:sldMk cId="2910606119" sldId="523"/>
            <ac:spMk id="2" creationId="{1E681186-AFAC-22F9-4540-5791D1637025}"/>
          </ac:spMkLst>
        </pc:spChg>
        <pc:picChg chg="mod">
          <ac:chgData name="Jha, Aryan Ritwajeet" userId="2aad577e-539b-449b-83a6-8d411f484b4d" providerId="ADAL" clId="{5C3DE4FC-7C02-45E8-A4E9-90D9E5AB7963}" dt="2024-03-20T02:04:58.784" v="3453" actId="1076"/>
          <ac:picMkLst>
            <pc:docMk/>
            <pc:sldMk cId="2910606119" sldId="523"/>
            <ac:picMk id="8" creationId="{F53A103C-45BA-F0CF-2693-857DD75BB6CF}"/>
          </ac:picMkLst>
        </pc:picChg>
      </pc:sldChg>
      <pc:sldChg chg="modSp add">
        <pc:chgData name="Jha, Aryan Ritwajeet" userId="2aad577e-539b-449b-83a6-8d411f484b4d" providerId="ADAL" clId="{5C3DE4FC-7C02-45E8-A4E9-90D9E5AB7963}" dt="2024-03-19T23:40:02.267" v="3417" actId="14826"/>
        <pc:sldMkLst>
          <pc:docMk/>
          <pc:sldMk cId="4009453129" sldId="524"/>
        </pc:sldMkLst>
        <pc:spChg chg="mod">
          <ac:chgData name="Jha, Aryan Ritwajeet" userId="2aad577e-539b-449b-83a6-8d411f484b4d" providerId="ADAL" clId="{5C3DE4FC-7C02-45E8-A4E9-90D9E5AB7963}" dt="2024-03-19T18:58:39.692" v="3406" actId="20577"/>
          <ac:spMkLst>
            <pc:docMk/>
            <pc:sldMk cId="4009453129" sldId="524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23:39:50.071" v="3416" actId="14826"/>
          <ac:picMkLst>
            <pc:docMk/>
            <pc:sldMk cId="4009453129" sldId="524"/>
            <ac:picMk id="3073" creationId="{3C2BEF07-4004-187F-53C7-529EAFC90315}"/>
          </ac:picMkLst>
        </pc:picChg>
        <pc:picChg chg="mod">
          <ac:chgData name="Jha, Aryan Ritwajeet" userId="2aad577e-539b-449b-83a6-8d411f484b4d" providerId="ADAL" clId="{5C3DE4FC-7C02-45E8-A4E9-90D9E5AB7963}" dt="2024-03-19T23:40:02.267" v="3417" actId="14826"/>
          <ac:picMkLst>
            <pc:docMk/>
            <pc:sldMk cId="4009453129" sldId="524"/>
            <ac:picMk id="3074" creationId="{68BDB7FA-579C-A9ED-7A91-F58395694730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3-20T02:16:13.860" v="3505" actId="1076"/>
        <pc:sldMkLst>
          <pc:docMk/>
          <pc:sldMk cId="563642769" sldId="525"/>
        </pc:sldMkLst>
        <pc:spChg chg="mod">
          <ac:chgData name="Jha, Aryan Ritwajeet" userId="2aad577e-539b-449b-83a6-8d411f484b4d" providerId="ADAL" clId="{5C3DE4FC-7C02-45E8-A4E9-90D9E5AB7963}" dt="2024-03-19T18:58:49.207" v="3409" actId="20577"/>
          <ac:spMkLst>
            <pc:docMk/>
            <pc:sldMk cId="563642769" sldId="525"/>
            <ac:spMk id="2" creationId="{5F171FBD-1BE3-C1E6-11AE-DA419538ED70}"/>
          </ac:spMkLst>
        </pc:spChg>
        <pc:spChg chg="add del mod">
          <ac:chgData name="Jha, Aryan Ritwajeet" userId="2aad577e-539b-449b-83a6-8d411f484b4d" providerId="ADAL" clId="{5C3DE4FC-7C02-45E8-A4E9-90D9E5AB7963}" dt="2024-03-19T23:40:51.332" v="3428"/>
          <ac:spMkLst>
            <pc:docMk/>
            <pc:sldMk cId="563642769" sldId="525"/>
            <ac:spMk id="3" creationId="{B98D97E0-6D0E-A13E-E4AB-DA1E0B98ED52}"/>
          </ac:spMkLst>
        </pc:spChg>
        <pc:spChg chg="add del mod">
          <ac:chgData name="Jha, Aryan Ritwajeet" userId="2aad577e-539b-449b-83a6-8d411f484b4d" providerId="ADAL" clId="{5C3DE4FC-7C02-45E8-A4E9-90D9E5AB7963}" dt="2024-03-19T23:40:51.340" v="3430"/>
          <ac:spMkLst>
            <pc:docMk/>
            <pc:sldMk cId="563642769" sldId="525"/>
            <ac:spMk id="9" creationId="{E2C37643-D567-E8EB-2D9B-8394B7DA9352}"/>
          </ac:spMkLst>
        </pc:spChg>
        <pc:spChg chg="mod">
          <ac:chgData name="Jha, Aryan Ritwajeet" userId="2aad577e-539b-449b-83a6-8d411f484b4d" providerId="ADAL" clId="{5C3DE4FC-7C02-45E8-A4E9-90D9E5AB7963}" dt="2024-03-19T23:40:30.916" v="3422" actId="14100"/>
          <ac:spMkLst>
            <pc:docMk/>
            <pc:sldMk cId="563642769" sldId="525"/>
            <ac:spMk id="10" creationId="{D83E3574-324F-2F24-AEDE-81ED13339FA8}"/>
          </ac:spMkLst>
        </pc:spChg>
        <pc:spChg chg="mod">
          <ac:chgData name="Jha, Aryan Ritwajeet" userId="2aad577e-539b-449b-83a6-8d411f484b4d" providerId="ADAL" clId="{5C3DE4FC-7C02-45E8-A4E9-90D9E5AB7963}" dt="2024-03-19T23:40:49.920" v="3426"/>
          <ac:spMkLst>
            <pc:docMk/>
            <pc:sldMk cId="563642769" sldId="525"/>
            <ac:spMk id="12" creationId="{17DC5A1E-915B-C53E-2002-88030676C7D9}"/>
          </ac:spMkLst>
        </pc:spChg>
        <pc:spChg chg="add mod">
          <ac:chgData name="Jha, Aryan Ritwajeet" userId="2aad577e-539b-449b-83a6-8d411f484b4d" providerId="ADAL" clId="{5C3DE4FC-7C02-45E8-A4E9-90D9E5AB7963}" dt="2024-03-20T02:16:13.860" v="3505" actId="1076"/>
          <ac:spMkLst>
            <pc:docMk/>
            <pc:sldMk cId="563642769" sldId="525"/>
            <ac:spMk id="13" creationId="{2FC377A9-2410-3057-73D4-BB4945B30B6F}"/>
          </ac:spMkLst>
        </pc:spChg>
        <pc:picChg chg="del mod">
          <ac:chgData name="Jha, Aryan Ritwajeet" userId="2aad577e-539b-449b-83a6-8d411f484b4d" providerId="ADAL" clId="{5C3DE4FC-7C02-45E8-A4E9-90D9E5AB7963}" dt="2024-03-20T01:48:00.579" v="3434" actId="478"/>
          <ac:picMkLst>
            <pc:docMk/>
            <pc:sldMk cId="563642769" sldId="525"/>
            <ac:picMk id="4" creationId="{87A65926-5163-2F4B-68CF-94F8F95C0634}"/>
          </ac:picMkLst>
        </pc:picChg>
        <pc:picChg chg="mod">
          <ac:chgData name="Jha, Aryan Ritwajeet" userId="2aad577e-539b-449b-83a6-8d411f484b4d" providerId="ADAL" clId="{5C3DE4FC-7C02-45E8-A4E9-90D9E5AB7963}" dt="2024-03-19T23:31:52.590" v="3413" actId="14826"/>
          <ac:picMkLst>
            <pc:docMk/>
            <pc:sldMk cId="563642769" sldId="525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20T00:52:37.021" v="3433" actId="14826"/>
          <ac:picMkLst>
            <pc:docMk/>
            <pc:sldMk cId="563642769" sldId="525"/>
            <ac:picMk id="7" creationId="{58203A00-1CD2-A3DA-86E9-01B5A415E0B3}"/>
          </ac:picMkLst>
        </pc:picChg>
        <pc:picChg chg="add mod">
          <ac:chgData name="Jha, Aryan Ritwajeet" userId="2aad577e-539b-449b-83a6-8d411f484b4d" providerId="ADAL" clId="{5C3DE4FC-7C02-45E8-A4E9-90D9E5AB7963}" dt="2024-03-20T01:50:40.737" v="3449" actId="1076"/>
          <ac:picMkLst>
            <pc:docMk/>
            <pc:sldMk cId="563642769" sldId="525"/>
            <ac:picMk id="9" creationId="{3A6FFDE1-2FEE-7927-75EB-9C314EC633D3}"/>
          </ac:picMkLst>
        </pc:picChg>
        <pc:picChg chg="del mod">
          <ac:chgData name="Jha, Aryan Ritwajeet" userId="2aad577e-539b-449b-83a6-8d411f484b4d" providerId="ADAL" clId="{5C3DE4FC-7C02-45E8-A4E9-90D9E5AB7963}" dt="2024-03-20T01:48:00.579" v="3434" actId="478"/>
          <ac:picMkLst>
            <pc:docMk/>
            <pc:sldMk cId="563642769" sldId="525"/>
            <ac:picMk id="11" creationId="{FBDE82A8-0D3F-ED4F-244E-B433E61C555F}"/>
          </ac:picMkLst>
        </pc:picChg>
        <pc:picChg chg="mod">
          <ac:chgData name="Jha, Aryan Ritwajeet" userId="2aad577e-539b-449b-83a6-8d411f484b4d" providerId="ADAL" clId="{5C3DE4FC-7C02-45E8-A4E9-90D9E5AB7963}" dt="2024-03-19T23:41:15.366" v="3432"/>
          <ac:picMkLst>
            <pc:docMk/>
            <pc:sldMk cId="563642769" sldId="525"/>
            <ac:picMk id="7169" creationId="{26B1B22C-C74D-B7FE-B1B5-FF3FF4E4A656}"/>
          </ac:picMkLst>
        </pc:picChg>
      </pc:sldChg>
      <pc:sldChg chg="addSp delSp modSp add mod ord">
        <pc:chgData name="Jha, Aryan Ritwajeet" userId="2aad577e-539b-449b-83a6-8d411f484b4d" providerId="ADAL" clId="{5C3DE4FC-7C02-45E8-A4E9-90D9E5AB7963}" dt="2024-03-20T02:20:51.980" v="3508" actId="20577"/>
        <pc:sldMkLst>
          <pc:docMk/>
          <pc:sldMk cId="780819910" sldId="526"/>
        </pc:sldMkLst>
        <pc:spChg chg="mod">
          <ac:chgData name="Jha, Aryan Ritwajeet" userId="2aad577e-539b-449b-83a6-8d411f484b4d" providerId="ADAL" clId="{5C3DE4FC-7C02-45E8-A4E9-90D9E5AB7963}" dt="2024-03-20T02:07:47.758" v="3462" actId="13926"/>
          <ac:spMkLst>
            <pc:docMk/>
            <pc:sldMk cId="780819910" sldId="526"/>
            <ac:spMk id="2" creationId="{5F171FBD-1BE3-C1E6-11AE-DA419538ED70}"/>
          </ac:spMkLst>
        </pc:spChg>
        <pc:spChg chg="add del mod">
          <ac:chgData name="Jha, Aryan Ritwajeet" userId="2aad577e-539b-449b-83a6-8d411f484b4d" providerId="ADAL" clId="{5C3DE4FC-7C02-45E8-A4E9-90D9E5AB7963}" dt="2024-03-20T02:20:45.753" v="3507" actId="478"/>
          <ac:spMkLst>
            <pc:docMk/>
            <pc:sldMk cId="780819910" sldId="526"/>
            <ac:spMk id="3" creationId="{142C4785-9032-376A-1C05-B86CF674705E}"/>
          </ac:spMkLst>
        </pc:spChg>
        <pc:spChg chg="add mod">
          <ac:chgData name="Jha, Aryan Ritwajeet" userId="2aad577e-539b-449b-83a6-8d411f484b4d" providerId="ADAL" clId="{5C3DE4FC-7C02-45E8-A4E9-90D9E5AB7963}" dt="2024-03-20T02:20:51.980" v="3508" actId="20577"/>
          <ac:spMkLst>
            <pc:docMk/>
            <pc:sldMk cId="780819910" sldId="526"/>
            <ac:spMk id="4" creationId="{572B5622-0E6C-E5FD-CFBE-1E417B39187D}"/>
          </ac:spMkLst>
        </pc:spChg>
        <pc:spChg chg="mod">
          <ac:chgData name="Jha, Aryan Ritwajeet" userId="2aad577e-539b-449b-83a6-8d411f484b4d" providerId="ADAL" clId="{5C3DE4FC-7C02-45E8-A4E9-90D9E5AB7963}" dt="2024-03-20T02:06:13.569" v="3458" actId="20577"/>
          <ac:spMkLst>
            <pc:docMk/>
            <pc:sldMk cId="780819910" sldId="526"/>
            <ac:spMk id="6" creationId="{9F8CA7D5-7CA0-695F-5BD8-3A90FCD06738}"/>
          </ac:spMkLst>
        </pc:spChg>
        <pc:picChg chg="mod">
          <ac:chgData name="Jha, Aryan Ritwajeet" userId="2aad577e-539b-449b-83a6-8d411f484b4d" providerId="ADAL" clId="{5C3DE4FC-7C02-45E8-A4E9-90D9E5AB7963}" dt="2024-03-20T02:08:08.067" v="3464" actId="1076"/>
          <ac:picMkLst>
            <pc:docMk/>
            <pc:sldMk cId="780819910" sldId="526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20T02:06:29.777" v="3459" actId="14826"/>
          <ac:picMkLst>
            <pc:docMk/>
            <pc:sldMk cId="780819910" sldId="526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20T02:09:44.309" v="3466"/>
          <ac:picMkLst>
            <pc:docMk/>
            <pc:sldMk cId="780819910" sldId="526"/>
            <ac:picMk id="9" creationId="{3A6FFDE1-2FEE-7927-75EB-9C314EC633D3}"/>
          </ac:picMkLst>
        </pc:picChg>
        <pc:picChg chg="mod">
          <ac:chgData name="Jha, Aryan Ritwajeet" userId="2aad577e-539b-449b-83a6-8d411f484b4d" providerId="ADAL" clId="{5C3DE4FC-7C02-45E8-A4E9-90D9E5AB7963}" dt="2024-03-20T02:07:32.310" v="3461"/>
          <ac:picMkLst>
            <pc:docMk/>
            <pc:sldMk cId="780819910" sldId="526"/>
            <ac:picMk id="7169" creationId="{26B1B22C-C74D-B7FE-B1B5-FF3FF4E4A656}"/>
          </ac:picMkLst>
        </pc:picChg>
      </pc:sldChg>
      <pc:sldChg chg="add del">
        <pc:chgData name="Jha, Aryan Ritwajeet" userId="2aad577e-539b-449b-83a6-8d411f484b4d" providerId="ADAL" clId="{5C3DE4FC-7C02-45E8-A4E9-90D9E5AB7963}" dt="2024-03-20T02:26:06.577" v="3520" actId="47"/>
        <pc:sldMkLst>
          <pc:docMk/>
          <pc:sldMk cId="952482426" sldId="527"/>
        </pc:sldMkLst>
      </pc:sldChg>
      <pc:sldChg chg="modSp add del mod">
        <pc:chgData name="Jha, Aryan Ritwajeet" userId="2aad577e-539b-449b-83a6-8d411f484b4d" providerId="ADAL" clId="{5C3DE4FC-7C02-45E8-A4E9-90D9E5AB7963}" dt="2024-03-20T02:25:36.548" v="3517"/>
        <pc:sldMkLst>
          <pc:docMk/>
          <pc:sldMk cId="2383568727" sldId="527"/>
        </pc:sldMkLst>
        <pc:spChg chg="mod">
          <ac:chgData name="Jha, Aryan Ritwajeet" userId="2aad577e-539b-449b-83a6-8d411f484b4d" providerId="ADAL" clId="{5C3DE4FC-7C02-45E8-A4E9-90D9E5AB7963}" dt="2024-03-20T02:25:10.705" v="3510"/>
          <ac:spMkLst>
            <pc:docMk/>
            <pc:sldMk cId="2383568727" sldId="527"/>
            <ac:spMk id="2" creationId="{5F171FBD-1BE3-C1E6-11AE-DA419538ED70}"/>
          </ac:spMkLst>
        </pc:spChg>
        <pc:spChg chg="mod">
          <ac:chgData name="Jha, Aryan Ritwajeet" userId="2aad577e-539b-449b-83a6-8d411f484b4d" providerId="ADAL" clId="{5C3DE4FC-7C02-45E8-A4E9-90D9E5AB7963}" dt="2024-03-20T02:25:34.721" v="3516" actId="20577"/>
          <ac:spMkLst>
            <pc:docMk/>
            <pc:sldMk cId="2383568727" sldId="527"/>
            <ac:spMk id="6" creationId="{9F8CA7D5-7CA0-695F-5BD8-3A90FCD06738}"/>
          </ac:spMkLst>
        </pc:spChg>
        <pc:picChg chg="mod">
          <ac:chgData name="Jha, Aryan Ritwajeet" userId="2aad577e-539b-449b-83a6-8d411f484b4d" providerId="ADAL" clId="{5C3DE4FC-7C02-45E8-A4E9-90D9E5AB7963}" dt="2024-03-20T02:25:34.323" v="3515" actId="14826"/>
          <ac:picMkLst>
            <pc:docMk/>
            <pc:sldMk cId="2383568727" sldId="527"/>
            <ac:picMk id="7169" creationId="{26B1B22C-C74D-B7FE-B1B5-FF3FF4E4A656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3-20T02:38:25.525" v="3553"/>
        <pc:sldMkLst>
          <pc:docMk/>
          <pc:sldMk cId="2517154271" sldId="528"/>
        </pc:sldMkLst>
        <pc:spChg chg="mod">
          <ac:chgData name="Jha, Aryan Ritwajeet" userId="2aad577e-539b-449b-83a6-8d411f484b4d" providerId="ADAL" clId="{5C3DE4FC-7C02-45E8-A4E9-90D9E5AB7963}" dt="2024-03-20T02:26:20.031" v="3521"/>
          <ac:spMkLst>
            <pc:docMk/>
            <pc:sldMk cId="2517154271" sldId="528"/>
            <ac:spMk id="2" creationId="{5F171FBD-1BE3-C1E6-11AE-DA419538ED70}"/>
          </ac:spMkLst>
        </pc:spChg>
        <pc:spChg chg="mod">
          <ac:chgData name="Jha, Aryan Ritwajeet" userId="2aad577e-539b-449b-83a6-8d411f484b4d" providerId="ADAL" clId="{5C3DE4FC-7C02-45E8-A4E9-90D9E5AB7963}" dt="2024-03-20T02:26:24.065" v="3522" actId="20577"/>
          <ac:spMkLst>
            <pc:docMk/>
            <pc:sldMk cId="2517154271" sldId="528"/>
            <ac:spMk id="6" creationId="{9F8CA7D5-7CA0-695F-5BD8-3A90FCD06738}"/>
          </ac:spMkLst>
        </pc:spChg>
        <pc:spChg chg="add mod">
          <ac:chgData name="Jha, Aryan Ritwajeet" userId="2aad577e-539b-449b-83a6-8d411f484b4d" providerId="ADAL" clId="{5C3DE4FC-7C02-45E8-A4E9-90D9E5AB7963}" dt="2024-03-20T02:38:25.525" v="3553"/>
          <ac:spMkLst>
            <pc:docMk/>
            <pc:sldMk cId="2517154271" sldId="528"/>
            <ac:spMk id="16" creationId="{4DF660D0-E270-8D6E-74F9-B14F2AE82A07}"/>
          </ac:spMkLst>
        </pc:spChg>
        <pc:picChg chg="del">
          <ac:chgData name="Jha, Aryan Ritwajeet" userId="2aad577e-539b-449b-83a6-8d411f484b4d" providerId="ADAL" clId="{5C3DE4FC-7C02-45E8-A4E9-90D9E5AB7963}" dt="2024-03-20T02:28:09.892" v="3536" actId="478"/>
          <ac:picMkLst>
            <pc:docMk/>
            <pc:sldMk cId="2517154271" sldId="528"/>
            <ac:picMk id="4" creationId="{87A65926-5163-2F4B-68CF-94F8F95C0634}"/>
          </ac:picMkLst>
        </pc:picChg>
        <pc:picChg chg="mod">
          <ac:chgData name="Jha, Aryan Ritwajeet" userId="2aad577e-539b-449b-83a6-8d411f484b4d" providerId="ADAL" clId="{5C3DE4FC-7C02-45E8-A4E9-90D9E5AB7963}" dt="2024-03-20T02:27:40.590" v="3535" actId="1076"/>
          <ac:picMkLst>
            <pc:docMk/>
            <pc:sldMk cId="2517154271" sldId="528"/>
            <ac:picMk id="5" creationId="{001514B1-0056-0015-3EC1-2F1DF0476861}"/>
          </ac:picMkLst>
        </pc:picChg>
        <pc:picChg chg="del">
          <ac:chgData name="Jha, Aryan Ritwajeet" userId="2aad577e-539b-449b-83a6-8d411f484b4d" providerId="ADAL" clId="{5C3DE4FC-7C02-45E8-A4E9-90D9E5AB7963}" dt="2024-03-20T02:27:23.960" v="3531" actId="478"/>
          <ac:picMkLst>
            <pc:docMk/>
            <pc:sldMk cId="2517154271" sldId="528"/>
            <ac:picMk id="7" creationId="{58203A00-1CD2-A3DA-86E9-01B5A415E0B3}"/>
          </ac:picMkLst>
        </pc:picChg>
        <pc:picChg chg="del">
          <ac:chgData name="Jha, Aryan Ritwajeet" userId="2aad577e-539b-449b-83a6-8d411f484b4d" providerId="ADAL" clId="{5C3DE4FC-7C02-45E8-A4E9-90D9E5AB7963}" dt="2024-03-20T02:27:23.960" v="3531" actId="478"/>
          <ac:picMkLst>
            <pc:docMk/>
            <pc:sldMk cId="2517154271" sldId="528"/>
            <ac:picMk id="9" creationId="{51200E52-09FD-6F70-2DEC-B4A1C79D7F3F}"/>
          </ac:picMkLst>
        </pc:picChg>
        <pc:picChg chg="del">
          <ac:chgData name="Jha, Aryan Ritwajeet" userId="2aad577e-539b-449b-83a6-8d411f484b4d" providerId="ADAL" clId="{5C3DE4FC-7C02-45E8-A4E9-90D9E5AB7963}" dt="2024-03-20T02:28:09.892" v="3536" actId="478"/>
          <ac:picMkLst>
            <pc:docMk/>
            <pc:sldMk cId="2517154271" sldId="528"/>
            <ac:picMk id="11" creationId="{FBDE82A8-0D3F-ED4F-244E-B433E61C555F}"/>
          </ac:picMkLst>
        </pc:picChg>
        <pc:picChg chg="add mod">
          <ac:chgData name="Jha, Aryan Ritwajeet" userId="2aad577e-539b-449b-83a6-8d411f484b4d" providerId="ADAL" clId="{5C3DE4FC-7C02-45E8-A4E9-90D9E5AB7963}" dt="2024-03-20T02:27:27.200" v="3533" actId="1076"/>
          <ac:picMkLst>
            <pc:docMk/>
            <pc:sldMk cId="2517154271" sldId="528"/>
            <ac:picMk id="13" creationId="{E42E442D-E198-424E-7A20-535AF512AC47}"/>
          </ac:picMkLst>
        </pc:picChg>
        <pc:picChg chg="add mod">
          <ac:chgData name="Jha, Aryan Ritwajeet" userId="2aad577e-539b-449b-83a6-8d411f484b4d" providerId="ADAL" clId="{5C3DE4FC-7C02-45E8-A4E9-90D9E5AB7963}" dt="2024-03-20T02:28:44.550" v="3544"/>
          <ac:picMkLst>
            <pc:docMk/>
            <pc:sldMk cId="2517154271" sldId="528"/>
            <ac:picMk id="15" creationId="{CF66CFB1-01D7-E7DD-085F-8E456F3CD5A6}"/>
          </ac:picMkLst>
        </pc:picChg>
        <pc:picChg chg="add mod">
          <ac:chgData name="Jha, Aryan Ritwajeet" userId="2aad577e-539b-449b-83a6-8d411f484b4d" providerId="ADAL" clId="{5C3DE4FC-7C02-45E8-A4E9-90D9E5AB7963}" dt="2024-03-20T02:26:48.975" v="3530" actId="1076"/>
          <ac:picMkLst>
            <pc:docMk/>
            <pc:sldMk cId="2517154271" sldId="528"/>
            <ac:picMk id="1025" creationId="{72C46A71-CE7B-DD02-FCCC-D5CEE7DDE731}"/>
          </ac:picMkLst>
        </pc:picChg>
      </pc:sldChg>
      <pc:sldChg chg="modSp add mod">
        <pc:chgData name="Jha, Aryan Ritwajeet" userId="2aad577e-539b-449b-83a6-8d411f484b4d" providerId="ADAL" clId="{5C3DE4FC-7C02-45E8-A4E9-90D9E5AB7963}" dt="2024-03-21T00:46:57.046" v="3616"/>
        <pc:sldMkLst>
          <pc:docMk/>
          <pc:sldMk cId="3624807128" sldId="529"/>
        </pc:sldMkLst>
        <pc:spChg chg="mod">
          <ac:chgData name="Jha, Aryan Ritwajeet" userId="2aad577e-539b-449b-83a6-8d411f484b4d" providerId="ADAL" clId="{5C3DE4FC-7C02-45E8-A4E9-90D9E5AB7963}" dt="2024-03-21T00:35:58.656" v="3585"/>
          <ac:spMkLst>
            <pc:docMk/>
            <pc:sldMk cId="3624807128" sldId="529"/>
            <ac:spMk id="2" creationId="{5F171FBD-1BE3-C1E6-11AE-DA419538ED70}"/>
          </ac:spMkLst>
        </pc:spChg>
        <pc:spChg chg="mod">
          <ac:chgData name="Jha, Aryan Ritwajeet" userId="2aad577e-539b-449b-83a6-8d411f484b4d" providerId="ADAL" clId="{5C3DE4FC-7C02-45E8-A4E9-90D9E5AB7963}" dt="2024-03-21T00:36:00.614" v="3586" actId="20577"/>
          <ac:spMkLst>
            <pc:docMk/>
            <pc:sldMk cId="3624807128" sldId="529"/>
            <ac:spMk id="6" creationId="{9F8CA7D5-7CA0-695F-5BD8-3A90FCD06738}"/>
          </ac:spMkLst>
        </pc:spChg>
        <pc:spChg chg="mod">
          <ac:chgData name="Jha, Aryan Ritwajeet" userId="2aad577e-539b-449b-83a6-8d411f484b4d" providerId="ADAL" clId="{5C3DE4FC-7C02-45E8-A4E9-90D9E5AB7963}" dt="2024-03-21T00:44:26.833" v="3602"/>
          <ac:spMkLst>
            <pc:docMk/>
            <pc:sldMk cId="3624807128" sldId="529"/>
            <ac:spMk id="10" creationId="{D83E3574-324F-2F24-AEDE-81ED13339FA8}"/>
          </ac:spMkLst>
        </pc:spChg>
        <pc:spChg chg="mod">
          <ac:chgData name="Jha, Aryan Ritwajeet" userId="2aad577e-539b-449b-83a6-8d411f484b4d" providerId="ADAL" clId="{5C3DE4FC-7C02-45E8-A4E9-90D9E5AB7963}" dt="2024-03-21T00:44:45.309" v="3608"/>
          <ac:spMkLst>
            <pc:docMk/>
            <pc:sldMk cId="3624807128" sldId="529"/>
            <ac:spMk id="12" creationId="{17DC5A1E-915B-C53E-2002-88030676C7D9}"/>
          </ac:spMkLst>
        </pc:spChg>
        <pc:spChg chg="mod">
          <ac:chgData name="Jha, Aryan Ritwajeet" userId="2aad577e-539b-449b-83a6-8d411f484b4d" providerId="ADAL" clId="{5C3DE4FC-7C02-45E8-A4E9-90D9E5AB7963}" dt="2024-03-21T00:34:19.977" v="3574" actId="14100"/>
          <ac:spMkLst>
            <pc:docMk/>
            <pc:sldMk cId="3624807128" sldId="529"/>
            <ac:spMk id="16" creationId="{58850204-CE06-1A6C-0B60-6223571A3D80}"/>
          </ac:spMkLst>
        </pc:spChg>
        <pc:picChg chg="mod">
          <ac:chgData name="Jha, Aryan Ritwajeet" userId="2aad577e-539b-449b-83a6-8d411f484b4d" providerId="ADAL" clId="{5C3DE4FC-7C02-45E8-A4E9-90D9E5AB7963}" dt="2024-03-21T00:46:57.046" v="3616"/>
          <ac:picMkLst>
            <pc:docMk/>
            <pc:sldMk cId="3624807128" sldId="529"/>
            <ac:picMk id="3" creationId="{D873B263-0DF5-9F8D-8C69-38EAAA76F70A}"/>
          </ac:picMkLst>
        </pc:picChg>
        <pc:picChg chg="mod">
          <ac:chgData name="Jha, Aryan Ritwajeet" userId="2aad577e-539b-449b-83a6-8d411f484b4d" providerId="ADAL" clId="{5C3DE4FC-7C02-45E8-A4E9-90D9E5AB7963}" dt="2024-03-21T00:45:32.090" v="3611" actId="1076"/>
          <ac:picMkLst>
            <pc:docMk/>
            <pc:sldMk cId="3624807128" sldId="529"/>
            <ac:picMk id="13" creationId="{49A9DF5D-977E-A594-7E9A-95780CF96897}"/>
          </ac:picMkLst>
        </pc:picChg>
        <pc:picChg chg="mod">
          <ac:chgData name="Jha, Aryan Ritwajeet" userId="2aad577e-539b-449b-83a6-8d411f484b4d" providerId="ADAL" clId="{5C3DE4FC-7C02-45E8-A4E9-90D9E5AB7963}" dt="2024-03-21T00:45:17.487" v="3609" actId="14826"/>
          <ac:picMkLst>
            <pc:docMk/>
            <pc:sldMk cId="3624807128" sldId="529"/>
            <ac:picMk id="14" creationId="{8EBE251C-5A51-4BF9-4095-2E505A1753C9}"/>
          </ac:picMkLst>
        </pc:picChg>
        <pc:picChg chg="mod">
          <ac:chgData name="Jha, Aryan Ritwajeet" userId="2aad577e-539b-449b-83a6-8d411f484b4d" providerId="ADAL" clId="{5C3DE4FC-7C02-45E8-A4E9-90D9E5AB7963}" dt="2024-03-21T00:46:19.703" v="3613"/>
          <ac:picMkLst>
            <pc:docMk/>
            <pc:sldMk cId="3624807128" sldId="529"/>
            <ac:picMk id="15" creationId="{6704F518-A05C-917B-A73D-9C06BBC8A428}"/>
          </ac:picMkLst>
        </pc:picChg>
      </pc:sldChg>
      <pc:sldChg chg="addSp delSp modSp add mod ord">
        <pc:chgData name="Jha, Aryan Ritwajeet" userId="2aad577e-539b-449b-83a6-8d411f484b4d" providerId="ADAL" clId="{5C3DE4FC-7C02-45E8-A4E9-90D9E5AB7963}" dt="2024-03-21T00:44:43.573" v="3607"/>
        <pc:sldMkLst>
          <pc:docMk/>
          <pc:sldMk cId="3773257300" sldId="530"/>
        </pc:sldMkLst>
        <pc:spChg chg="mod">
          <ac:chgData name="Jha, Aryan Ritwajeet" userId="2aad577e-539b-449b-83a6-8d411f484b4d" providerId="ADAL" clId="{5C3DE4FC-7C02-45E8-A4E9-90D9E5AB7963}" dt="2024-03-21T00:35:54.641" v="3584" actId="21"/>
          <ac:spMkLst>
            <pc:docMk/>
            <pc:sldMk cId="3773257300" sldId="530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3-21T00:34:27.781" v="3576"/>
          <ac:spMkLst>
            <pc:docMk/>
            <pc:sldMk cId="3773257300" sldId="530"/>
            <ac:spMk id="3" creationId="{40BB9051-9CA4-6208-80EC-A9F08940E37B}"/>
          </ac:spMkLst>
        </pc:spChg>
        <pc:spChg chg="add del mod">
          <ac:chgData name="Jha, Aryan Ritwajeet" userId="2aad577e-539b-449b-83a6-8d411f484b4d" providerId="ADAL" clId="{5C3DE4FC-7C02-45E8-A4E9-90D9E5AB7963}" dt="2024-03-21T00:44:24.679" v="3601"/>
          <ac:spMkLst>
            <pc:docMk/>
            <pc:sldMk cId="3773257300" sldId="530"/>
            <ac:spMk id="4" creationId="{9079E872-3257-0DEC-125C-3EC9197ECF5C}"/>
          </ac:spMkLst>
        </pc:spChg>
        <pc:spChg chg="mod">
          <ac:chgData name="Jha, Aryan Ritwajeet" userId="2aad577e-539b-449b-83a6-8d411f484b4d" providerId="ADAL" clId="{5C3DE4FC-7C02-45E8-A4E9-90D9E5AB7963}" dt="2024-03-21T00:36:02.917" v="3587" actId="20577"/>
          <ac:spMkLst>
            <pc:docMk/>
            <pc:sldMk cId="3773257300" sldId="530"/>
            <ac:spMk id="6" creationId="{9F8CA7D5-7CA0-695F-5BD8-3A90FCD06738}"/>
          </ac:spMkLst>
        </pc:spChg>
        <pc:spChg chg="add del mod">
          <ac:chgData name="Jha, Aryan Ritwajeet" userId="2aad577e-539b-449b-83a6-8d411f484b4d" providerId="ADAL" clId="{5C3DE4FC-7C02-45E8-A4E9-90D9E5AB7963}" dt="2024-03-21T00:44:43.573" v="3607"/>
          <ac:spMkLst>
            <pc:docMk/>
            <pc:sldMk cId="3773257300" sldId="530"/>
            <ac:spMk id="7" creationId="{76E902FB-4F81-DA59-BF1B-C010D791BE9A}"/>
          </ac:spMkLst>
        </pc:spChg>
        <pc:spChg chg="mod">
          <ac:chgData name="Jha, Aryan Ritwajeet" userId="2aad577e-539b-449b-83a6-8d411f484b4d" providerId="ADAL" clId="{5C3DE4FC-7C02-45E8-A4E9-90D9E5AB7963}" dt="2024-03-21T00:44:21.951" v="3599"/>
          <ac:spMkLst>
            <pc:docMk/>
            <pc:sldMk cId="3773257300" sldId="530"/>
            <ac:spMk id="10" creationId="{D83E3574-324F-2F24-AEDE-81ED13339FA8}"/>
          </ac:spMkLst>
        </pc:spChg>
        <pc:spChg chg="mod">
          <ac:chgData name="Jha, Aryan Ritwajeet" userId="2aad577e-539b-449b-83a6-8d411f484b4d" providerId="ADAL" clId="{5C3DE4FC-7C02-45E8-A4E9-90D9E5AB7963}" dt="2024-03-21T00:44:42.329" v="3605"/>
          <ac:spMkLst>
            <pc:docMk/>
            <pc:sldMk cId="3773257300" sldId="530"/>
            <ac:spMk id="12" creationId="{17DC5A1E-915B-C53E-2002-88030676C7D9}"/>
          </ac:spMkLst>
        </pc:spChg>
        <pc:spChg chg="del">
          <ac:chgData name="Jha, Aryan Ritwajeet" userId="2aad577e-539b-449b-83a6-8d411f484b4d" providerId="ADAL" clId="{5C3DE4FC-7C02-45E8-A4E9-90D9E5AB7963}" dt="2024-03-21T00:34:26.891" v="3575" actId="478"/>
          <ac:spMkLst>
            <pc:docMk/>
            <pc:sldMk cId="3773257300" sldId="530"/>
            <ac:spMk id="16" creationId="{4DF660D0-E270-8D6E-74F9-B14F2AE82A07}"/>
          </ac:spMkLst>
        </pc:spChg>
        <pc:picChg chg="mod">
          <ac:chgData name="Jha, Aryan Ritwajeet" userId="2aad577e-539b-449b-83a6-8d411f484b4d" providerId="ADAL" clId="{5C3DE4FC-7C02-45E8-A4E9-90D9E5AB7963}" dt="2024-03-21T00:36:31.771" v="3590" actId="14826"/>
          <ac:picMkLst>
            <pc:docMk/>
            <pc:sldMk cId="3773257300" sldId="530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21T00:35:02.083" v="3581" actId="1076"/>
          <ac:picMkLst>
            <pc:docMk/>
            <pc:sldMk cId="3773257300" sldId="530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3-21T00:38:50.342" v="3596"/>
          <ac:picMkLst>
            <pc:docMk/>
            <pc:sldMk cId="3773257300" sldId="530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5C3DE4FC-7C02-45E8-A4E9-90D9E5AB7963}" dt="2024-03-21T00:37:37.521" v="3595"/>
          <ac:picMkLst>
            <pc:docMk/>
            <pc:sldMk cId="3773257300" sldId="530"/>
            <ac:picMk id="1025" creationId="{72C46A71-CE7B-DD02-FCCC-D5CEE7DDE731}"/>
          </ac:picMkLst>
        </pc:picChg>
      </pc:sldChg>
      <pc:sldChg chg="modSp add mod">
        <pc:chgData name="Jha, Aryan Ritwajeet" userId="2aad577e-539b-449b-83a6-8d411f484b4d" providerId="ADAL" clId="{5C3DE4FC-7C02-45E8-A4E9-90D9E5AB7963}" dt="2024-03-21T01:28:19.252" v="3649" actId="14826"/>
        <pc:sldMkLst>
          <pc:docMk/>
          <pc:sldMk cId="1675027774" sldId="531"/>
        </pc:sldMkLst>
        <pc:spChg chg="mod">
          <ac:chgData name="Jha, Aryan Ritwajeet" userId="2aad577e-539b-449b-83a6-8d411f484b4d" providerId="ADAL" clId="{5C3DE4FC-7C02-45E8-A4E9-90D9E5AB7963}" dt="2024-03-21T01:19:18.303" v="3624" actId="20577"/>
          <ac:spMkLst>
            <pc:docMk/>
            <pc:sldMk cId="1675027774" sldId="531"/>
            <ac:spMk id="2" creationId="{5F171FBD-1BE3-C1E6-11AE-DA419538ED70}"/>
          </ac:spMkLst>
        </pc:spChg>
        <pc:spChg chg="mod">
          <ac:chgData name="Jha, Aryan Ritwajeet" userId="2aad577e-539b-449b-83a6-8d411f484b4d" providerId="ADAL" clId="{5C3DE4FC-7C02-45E8-A4E9-90D9E5AB7963}" dt="2024-03-21T01:20:17.122" v="3630" actId="20577"/>
          <ac:spMkLst>
            <pc:docMk/>
            <pc:sldMk cId="1675027774" sldId="531"/>
            <ac:spMk id="3" creationId="{40BB9051-9CA4-6208-80EC-A9F08940E37B}"/>
          </ac:spMkLst>
        </pc:spChg>
        <pc:picChg chg="mod">
          <ac:chgData name="Jha, Aryan Ritwajeet" userId="2aad577e-539b-449b-83a6-8d411f484b4d" providerId="ADAL" clId="{5C3DE4FC-7C02-45E8-A4E9-90D9E5AB7963}" dt="2024-03-21T01:20:08.062" v="3627" actId="14826"/>
          <ac:picMkLst>
            <pc:docMk/>
            <pc:sldMk cId="1675027774" sldId="531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21T01:28:19.252" v="3649" actId="14826"/>
          <ac:picMkLst>
            <pc:docMk/>
            <pc:sldMk cId="1675027774" sldId="531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3-21T01:19:53.231" v="3626"/>
          <ac:picMkLst>
            <pc:docMk/>
            <pc:sldMk cId="1675027774" sldId="531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5C3DE4FC-7C02-45E8-A4E9-90D9E5AB7963}" dt="2024-03-21T01:27:56.689" v="3648"/>
          <ac:picMkLst>
            <pc:docMk/>
            <pc:sldMk cId="1675027774" sldId="531"/>
            <ac:picMk id="1025" creationId="{72C46A71-CE7B-DD02-FCCC-D5CEE7DDE731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3-21T01:28:46.692" v="3651" actId="14100"/>
        <pc:sldMkLst>
          <pc:docMk/>
          <pc:sldMk cId="2930651292" sldId="532"/>
        </pc:sldMkLst>
        <pc:spChg chg="mod">
          <ac:chgData name="Jha, Aryan Ritwajeet" userId="2aad577e-539b-449b-83a6-8d411f484b4d" providerId="ADAL" clId="{5C3DE4FC-7C02-45E8-A4E9-90D9E5AB7963}" dt="2024-03-21T01:20:59.632" v="3636" actId="20577"/>
          <ac:spMkLst>
            <pc:docMk/>
            <pc:sldMk cId="2930651292" sldId="532"/>
            <ac:spMk id="2" creationId="{5F171FBD-1BE3-C1E6-11AE-DA419538ED70}"/>
          </ac:spMkLst>
        </pc:spChg>
        <pc:spChg chg="add del mod">
          <ac:chgData name="Jha, Aryan Ritwajeet" userId="2aad577e-539b-449b-83a6-8d411f484b4d" providerId="ADAL" clId="{5C3DE4FC-7C02-45E8-A4E9-90D9E5AB7963}" dt="2024-03-21T01:25:19.182" v="3646" actId="478"/>
          <ac:spMkLst>
            <pc:docMk/>
            <pc:sldMk cId="2930651292" sldId="532"/>
            <ac:spMk id="4" creationId="{24F25E30-8E17-ECB8-082E-8FAE2D943BEA}"/>
          </ac:spMkLst>
        </pc:spChg>
        <pc:spChg chg="add mod">
          <ac:chgData name="Jha, Aryan Ritwajeet" userId="2aad577e-539b-449b-83a6-8d411f484b4d" providerId="ADAL" clId="{5C3DE4FC-7C02-45E8-A4E9-90D9E5AB7963}" dt="2024-03-21T01:25:16.304" v="3645"/>
          <ac:spMkLst>
            <pc:docMk/>
            <pc:sldMk cId="2930651292" sldId="532"/>
            <ac:spMk id="5" creationId="{27AF2400-C468-0926-4111-5D2A28B03BE1}"/>
          </ac:spMkLst>
        </pc:spChg>
        <pc:spChg chg="del">
          <ac:chgData name="Jha, Aryan Ritwajeet" userId="2aad577e-539b-449b-83a6-8d411f484b4d" providerId="ADAL" clId="{5C3DE4FC-7C02-45E8-A4E9-90D9E5AB7963}" dt="2024-03-21T01:20:30.271" v="3632" actId="478"/>
          <ac:spMkLst>
            <pc:docMk/>
            <pc:sldMk cId="2930651292" sldId="532"/>
            <ac:spMk id="16" creationId="{58850204-CE06-1A6C-0B60-6223571A3D80}"/>
          </ac:spMkLst>
        </pc:spChg>
        <pc:picChg chg="mod">
          <ac:chgData name="Jha, Aryan Ritwajeet" userId="2aad577e-539b-449b-83a6-8d411f484b4d" providerId="ADAL" clId="{5C3DE4FC-7C02-45E8-A4E9-90D9E5AB7963}" dt="2024-03-21T01:23:03.216" v="3638"/>
          <ac:picMkLst>
            <pc:docMk/>
            <pc:sldMk cId="2930651292" sldId="532"/>
            <ac:picMk id="3" creationId="{D873B263-0DF5-9F8D-8C69-38EAAA76F70A}"/>
          </ac:picMkLst>
        </pc:picChg>
        <pc:picChg chg="mod">
          <ac:chgData name="Jha, Aryan Ritwajeet" userId="2aad577e-539b-449b-83a6-8d411f484b4d" providerId="ADAL" clId="{5C3DE4FC-7C02-45E8-A4E9-90D9E5AB7963}" dt="2024-03-21T01:24:10.412" v="3641" actId="14826"/>
          <ac:picMkLst>
            <pc:docMk/>
            <pc:sldMk cId="2930651292" sldId="532"/>
            <ac:picMk id="13" creationId="{49A9DF5D-977E-A594-7E9A-95780CF96897}"/>
          </ac:picMkLst>
        </pc:picChg>
        <pc:picChg chg="mod">
          <ac:chgData name="Jha, Aryan Ritwajeet" userId="2aad577e-539b-449b-83a6-8d411f484b4d" providerId="ADAL" clId="{5C3DE4FC-7C02-45E8-A4E9-90D9E5AB7963}" dt="2024-03-21T01:28:46.692" v="3651" actId="14100"/>
          <ac:picMkLst>
            <pc:docMk/>
            <pc:sldMk cId="2930651292" sldId="532"/>
            <ac:picMk id="14" creationId="{8EBE251C-5A51-4BF9-4095-2E505A1753C9}"/>
          </ac:picMkLst>
        </pc:picChg>
        <pc:picChg chg="mod">
          <ac:chgData name="Jha, Aryan Ritwajeet" userId="2aad577e-539b-449b-83a6-8d411f484b4d" providerId="ADAL" clId="{5C3DE4FC-7C02-45E8-A4E9-90D9E5AB7963}" dt="2024-03-21T01:25:06.746" v="3643"/>
          <ac:picMkLst>
            <pc:docMk/>
            <pc:sldMk cId="2930651292" sldId="532"/>
            <ac:picMk id="15" creationId="{6704F518-A05C-917B-A73D-9C06BBC8A428}"/>
          </ac:picMkLst>
        </pc:picChg>
      </pc:sldChg>
      <pc:sldChg chg="modSp add mod">
        <pc:chgData name="Jha, Aryan Ritwajeet" userId="2aad577e-539b-449b-83a6-8d411f484b4d" providerId="ADAL" clId="{5C3DE4FC-7C02-45E8-A4E9-90D9E5AB7963}" dt="2024-03-21T01:31:42.726" v="3665"/>
        <pc:sldMkLst>
          <pc:docMk/>
          <pc:sldMk cId="3898205362" sldId="533"/>
        </pc:sldMkLst>
        <pc:spChg chg="mod">
          <ac:chgData name="Jha, Aryan Ritwajeet" userId="2aad577e-539b-449b-83a6-8d411f484b4d" providerId="ADAL" clId="{5C3DE4FC-7C02-45E8-A4E9-90D9E5AB7963}" dt="2024-03-21T01:30:34.082" v="3653" actId="20577"/>
          <ac:spMkLst>
            <pc:docMk/>
            <pc:sldMk cId="3898205362" sldId="533"/>
            <ac:spMk id="2" creationId="{5F171FBD-1BE3-C1E6-11AE-DA419538ED70}"/>
          </ac:spMkLst>
        </pc:spChg>
        <pc:spChg chg="mod">
          <ac:chgData name="Jha, Aryan Ritwajeet" userId="2aad577e-539b-449b-83a6-8d411f484b4d" providerId="ADAL" clId="{5C3DE4FC-7C02-45E8-A4E9-90D9E5AB7963}" dt="2024-03-21T01:30:52.568" v="3658" actId="207"/>
          <ac:spMkLst>
            <pc:docMk/>
            <pc:sldMk cId="3898205362" sldId="533"/>
            <ac:spMk id="10" creationId="{D83E3574-324F-2F24-AEDE-81ED13339FA8}"/>
          </ac:spMkLst>
        </pc:spChg>
        <pc:spChg chg="mod">
          <ac:chgData name="Jha, Aryan Ritwajeet" userId="2aad577e-539b-449b-83a6-8d411f484b4d" providerId="ADAL" clId="{5C3DE4FC-7C02-45E8-A4E9-90D9E5AB7963}" dt="2024-03-21T01:30:57.177" v="3660" actId="115"/>
          <ac:spMkLst>
            <pc:docMk/>
            <pc:sldMk cId="3898205362" sldId="533"/>
            <ac:spMk id="12" creationId="{17DC5A1E-915B-C53E-2002-88030676C7D9}"/>
          </ac:spMkLst>
        </pc:spChg>
        <pc:picChg chg="mod">
          <ac:chgData name="Jha, Aryan Ritwajeet" userId="2aad577e-539b-449b-83a6-8d411f484b4d" providerId="ADAL" clId="{5C3DE4FC-7C02-45E8-A4E9-90D9E5AB7963}" dt="2024-03-21T01:31:42.726" v="3665"/>
          <ac:picMkLst>
            <pc:docMk/>
            <pc:sldMk cId="3898205362" sldId="533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21T01:31:42.726" v="3665"/>
          <ac:picMkLst>
            <pc:docMk/>
            <pc:sldMk cId="3898205362" sldId="533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21T01:31:42.726" v="3665"/>
          <ac:picMkLst>
            <pc:docMk/>
            <pc:sldMk cId="3898205362" sldId="533"/>
            <ac:picMk id="9" creationId="{3A6FFDE1-2FEE-7927-75EB-9C314EC633D3}"/>
          </ac:picMkLst>
        </pc:picChg>
        <pc:picChg chg="mod">
          <ac:chgData name="Jha, Aryan Ritwajeet" userId="2aad577e-539b-449b-83a6-8d411f484b4d" providerId="ADAL" clId="{5C3DE4FC-7C02-45E8-A4E9-90D9E5AB7963}" dt="2024-03-21T01:31:42.726" v="3665"/>
          <ac:picMkLst>
            <pc:docMk/>
            <pc:sldMk cId="3898205362" sldId="533"/>
            <ac:picMk id="7169" creationId="{26B1B22C-C74D-B7FE-B1B5-FF3FF4E4A656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3-21T06:43:59.046" v="3681"/>
        <pc:sldMkLst>
          <pc:docMk/>
          <pc:sldMk cId="1137517003" sldId="534"/>
        </pc:sldMkLst>
        <pc:spChg chg="mod">
          <ac:chgData name="Jha, Aryan Ritwajeet" userId="2aad577e-539b-449b-83a6-8d411f484b4d" providerId="ADAL" clId="{5C3DE4FC-7C02-45E8-A4E9-90D9E5AB7963}" dt="2024-03-21T01:31:18.749" v="3664" actId="20577"/>
          <ac:spMkLst>
            <pc:docMk/>
            <pc:sldMk cId="1137517003" sldId="534"/>
            <ac:spMk id="2" creationId="{5F171FBD-1BE3-C1E6-11AE-DA419538ED70}"/>
          </ac:spMkLst>
        </pc:spChg>
        <pc:spChg chg="add del mod">
          <ac:chgData name="Jha, Aryan Ritwajeet" userId="2aad577e-539b-449b-83a6-8d411f484b4d" providerId="ADAL" clId="{5C3DE4FC-7C02-45E8-A4E9-90D9E5AB7963}" dt="2024-03-21T06:43:59.043" v="3679"/>
          <ac:spMkLst>
            <pc:docMk/>
            <pc:sldMk cId="1137517003" sldId="534"/>
            <ac:spMk id="3" creationId="{39A1D076-9FB6-B92E-2A00-DB37B9DF260F}"/>
          </ac:spMkLst>
        </pc:spChg>
        <pc:spChg chg="add del mod">
          <ac:chgData name="Jha, Aryan Ritwajeet" userId="2aad577e-539b-449b-83a6-8d411f484b4d" providerId="ADAL" clId="{5C3DE4FC-7C02-45E8-A4E9-90D9E5AB7963}" dt="2024-03-21T06:43:59.046" v="3681"/>
          <ac:spMkLst>
            <pc:docMk/>
            <pc:sldMk cId="1137517003" sldId="534"/>
            <ac:spMk id="4" creationId="{FB05CA19-DE7F-10E1-C0F4-B4A0E7A3DC39}"/>
          </ac:spMkLst>
        </pc:spChg>
        <pc:spChg chg="mod">
          <ac:chgData name="Jha, Aryan Ritwajeet" userId="2aad577e-539b-449b-83a6-8d411f484b4d" providerId="ADAL" clId="{5C3DE4FC-7C02-45E8-A4E9-90D9E5AB7963}" dt="2024-03-21T06:43:38.480" v="3673" actId="404"/>
          <ac:spMkLst>
            <pc:docMk/>
            <pc:sldMk cId="1137517003" sldId="534"/>
            <ac:spMk id="10" creationId="{D83E3574-324F-2F24-AEDE-81ED13339FA8}"/>
          </ac:spMkLst>
        </pc:spChg>
        <pc:spChg chg="mod">
          <ac:chgData name="Jha, Aryan Ritwajeet" userId="2aad577e-539b-449b-83a6-8d411f484b4d" providerId="ADAL" clId="{5C3DE4FC-7C02-45E8-A4E9-90D9E5AB7963}" dt="2024-03-21T06:43:57.780" v="3677" actId="404"/>
          <ac:spMkLst>
            <pc:docMk/>
            <pc:sldMk cId="1137517003" sldId="534"/>
            <ac:spMk id="12" creationId="{17DC5A1E-915B-C53E-2002-88030676C7D9}"/>
          </ac:spMkLst>
        </pc:spChg>
        <pc:picChg chg="mod">
          <ac:chgData name="Jha, Aryan Ritwajeet" userId="2aad577e-539b-449b-83a6-8d411f484b4d" providerId="ADAL" clId="{5C3DE4FC-7C02-45E8-A4E9-90D9E5AB7963}" dt="2024-03-21T06:43:08.368" v="3669" actId="14826"/>
          <ac:picMkLst>
            <pc:docMk/>
            <pc:sldMk cId="1137517003" sldId="534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21T01:31:13.963" v="3663"/>
          <ac:picMkLst>
            <pc:docMk/>
            <pc:sldMk cId="1137517003" sldId="534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21T06:42:03.099" v="3666" actId="14826"/>
          <ac:picMkLst>
            <pc:docMk/>
            <pc:sldMk cId="1137517003" sldId="534"/>
            <ac:picMk id="9" creationId="{3A6FFDE1-2FEE-7927-75EB-9C314EC633D3}"/>
          </ac:picMkLst>
        </pc:picChg>
        <pc:picChg chg="mod">
          <ac:chgData name="Jha, Aryan Ritwajeet" userId="2aad577e-539b-449b-83a6-8d411f484b4d" providerId="ADAL" clId="{5C3DE4FC-7C02-45E8-A4E9-90D9E5AB7963}" dt="2024-03-21T06:42:39.978" v="3668"/>
          <ac:picMkLst>
            <pc:docMk/>
            <pc:sldMk cId="1137517003" sldId="534"/>
            <ac:picMk id="7169" creationId="{26B1B22C-C74D-B7FE-B1B5-FF3FF4E4A656}"/>
          </ac:picMkLst>
        </pc:picChg>
      </pc:sldChg>
    </pc:docChg>
  </pc:docChgLst>
  <pc:docChgLst>
    <pc:chgData name="Jha, Aryan Ritwajeet" userId="2aad577e-539b-449b-83a6-8d411f484b4d" providerId="ADAL" clId="{F9A49C3A-ABF0-42A7-ADEA-EAC5D79E6D94}"/>
    <pc:docChg chg="undo custSel addSld delSld modSld sldOrd">
      <pc:chgData name="Jha, Aryan Ritwajeet" userId="2aad577e-539b-449b-83a6-8d411f484b4d" providerId="ADAL" clId="{F9A49C3A-ABF0-42A7-ADEA-EAC5D79E6D94}" dt="2024-03-21T04:35:35.865" v="2284" actId="14826"/>
      <pc:docMkLst>
        <pc:docMk/>
      </pc:docMkLst>
      <pc:sldChg chg="modSp">
        <pc:chgData name="Jha, Aryan Ritwajeet" userId="2aad577e-539b-449b-83a6-8d411f484b4d" providerId="ADAL" clId="{F9A49C3A-ABF0-42A7-ADEA-EAC5D79E6D94}" dt="2024-02-16T19:20:45.015" v="58" actId="20577"/>
        <pc:sldMkLst>
          <pc:docMk/>
          <pc:sldMk cId="3322443982" sldId="473"/>
        </pc:sldMkLst>
        <pc:spChg chg="mod">
          <ac:chgData name="Jha, Aryan Ritwajeet" userId="2aad577e-539b-449b-83a6-8d411f484b4d" providerId="ADAL" clId="{F9A49C3A-ABF0-42A7-ADEA-EAC5D79E6D94}" dt="2024-02-16T19:20:45.015" v="58" actId="20577"/>
          <ac:spMkLst>
            <pc:docMk/>
            <pc:sldMk cId="3322443982" sldId="473"/>
            <ac:spMk id="2" creationId="{BC93EFE3-3C76-693B-F28D-0CB0DCBB16B5}"/>
          </ac:spMkLst>
        </pc:spChg>
      </pc:sldChg>
      <pc:sldChg chg="modSp mod">
        <pc:chgData name="Jha, Aryan Ritwajeet" userId="2aad577e-539b-449b-83a6-8d411f484b4d" providerId="ADAL" clId="{F9A49C3A-ABF0-42A7-ADEA-EAC5D79E6D94}" dt="2024-02-13T10:53:55.986" v="39" actId="1076"/>
        <pc:sldMkLst>
          <pc:docMk/>
          <pc:sldMk cId="2160952731" sldId="475"/>
        </pc:sldMkLst>
        <pc:picChg chg="mod">
          <ac:chgData name="Jha, Aryan Ritwajeet" userId="2aad577e-539b-449b-83a6-8d411f484b4d" providerId="ADAL" clId="{F9A49C3A-ABF0-42A7-ADEA-EAC5D79E6D94}" dt="2024-02-13T10:53:55.986" v="39" actId="1076"/>
          <ac:picMkLst>
            <pc:docMk/>
            <pc:sldMk cId="2160952731" sldId="475"/>
            <ac:picMk id="99" creationId="{6F81052B-685B-B41B-4C4F-2D7992AEE1B3}"/>
          </ac:picMkLst>
        </pc:picChg>
      </pc:sldChg>
      <pc:sldChg chg="addSp modSp">
        <pc:chgData name="Jha, Aryan Ritwajeet" userId="2aad577e-539b-449b-83a6-8d411f484b4d" providerId="ADAL" clId="{F9A49C3A-ABF0-42A7-ADEA-EAC5D79E6D94}" dt="2024-02-13T10:53:45.075" v="38" actId="1076"/>
        <pc:sldMkLst>
          <pc:docMk/>
          <pc:sldMk cId="3823465165" sldId="476"/>
        </pc:sldMkLst>
        <pc:picChg chg="add mod">
          <ac:chgData name="Jha, Aryan Ritwajeet" userId="2aad577e-539b-449b-83a6-8d411f484b4d" providerId="ADAL" clId="{F9A49C3A-ABF0-42A7-ADEA-EAC5D79E6D94}" dt="2024-02-13T10:53:45.075" v="38" actId="1076"/>
          <ac:picMkLst>
            <pc:docMk/>
            <pc:sldMk cId="3823465165" sldId="476"/>
            <ac:picMk id="4097" creationId="{C2AA4B09-1611-393B-7CA8-1C3B3FF097A8}"/>
          </ac:picMkLst>
        </pc:picChg>
      </pc:sldChg>
      <pc:sldChg chg="addSp delSp modSp mod setBg">
        <pc:chgData name="Jha, Aryan Ritwajeet" userId="2aad577e-539b-449b-83a6-8d411f484b4d" providerId="ADAL" clId="{F9A49C3A-ABF0-42A7-ADEA-EAC5D79E6D94}" dt="2024-02-13T10:50:39.075" v="35" actId="1076"/>
        <pc:sldMkLst>
          <pc:docMk/>
          <pc:sldMk cId="3422807654" sldId="477"/>
        </pc:sldMkLst>
        <pc:spChg chg="mod">
          <ac:chgData name="Jha, Aryan Ritwajeet" userId="2aad577e-539b-449b-83a6-8d411f484b4d" providerId="ADAL" clId="{F9A49C3A-ABF0-42A7-ADEA-EAC5D79E6D94}" dt="2024-02-13T10:34:21.240" v="21" actId="26606"/>
          <ac:spMkLst>
            <pc:docMk/>
            <pc:sldMk cId="3422807654" sldId="477"/>
            <ac:spMk id="2" creationId="{57F5A000-2302-2B21-80E9-1E9DA5D1A001}"/>
          </ac:spMkLst>
        </pc:spChg>
        <pc:spChg chg="add del">
          <ac:chgData name="Jha, Aryan Ritwajeet" userId="2aad577e-539b-449b-83a6-8d411f484b4d" providerId="ADAL" clId="{F9A49C3A-ABF0-42A7-ADEA-EAC5D79E6D94}" dt="2024-02-13T10:34:21.240" v="21" actId="26606"/>
          <ac:spMkLst>
            <pc:docMk/>
            <pc:sldMk cId="3422807654" sldId="477"/>
            <ac:spMk id="12" creationId="{A4D94D20-0EF1-4E8B-A0E1-117A9E413A5C}"/>
          </ac:spMkLst>
        </pc:spChg>
        <pc:spChg chg="add del">
          <ac:chgData name="Jha, Aryan Ritwajeet" userId="2aad577e-539b-449b-83a6-8d411f484b4d" providerId="ADAL" clId="{F9A49C3A-ABF0-42A7-ADEA-EAC5D79E6D94}" dt="2024-02-13T10:34:21.240" v="21" actId="26606"/>
          <ac:spMkLst>
            <pc:docMk/>
            <pc:sldMk cId="3422807654" sldId="477"/>
            <ac:spMk id="13" creationId="{158B3569-73B2-4D05-8E95-886A6EE17F1F}"/>
          </ac:spMkLst>
        </pc:spChg>
        <pc:grpChg chg="add del">
          <ac:chgData name="Jha, Aryan Ritwajeet" userId="2aad577e-539b-449b-83a6-8d411f484b4d" providerId="ADAL" clId="{F9A49C3A-ABF0-42A7-ADEA-EAC5D79E6D94}" dt="2024-02-13T10:34:21.240" v="21" actId="26606"/>
          <ac:grpSpMkLst>
            <pc:docMk/>
            <pc:sldMk cId="3422807654" sldId="477"/>
            <ac:grpSpMk id="16" creationId="{78B3681E-1C1D-4D0E-A1DE-AE2E3D03C2CD}"/>
          </ac:grpSpMkLst>
        </pc:grpChg>
        <pc:picChg chg="mod">
          <ac:chgData name="Jha, Aryan Ritwajeet" userId="2aad577e-539b-449b-83a6-8d411f484b4d" providerId="ADAL" clId="{F9A49C3A-ABF0-42A7-ADEA-EAC5D79E6D94}" dt="2024-02-13T10:34:21.240" v="21" actId="26606"/>
          <ac:picMkLst>
            <pc:docMk/>
            <pc:sldMk cId="3422807654" sldId="477"/>
            <ac:picMk id="4" creationId="{87A7513A-DB8C-C580-8938-B81147E3447A}"/>
          </ac:picMkLst>
        </pc:picChg>
        <pc:picChg chg="mod">
          <ac:chgData name="Jha, Aryan Ritwajeet" userId="2aad577e-539b-449b-83a6-8d411f484b4d" providerId="ADAL" clId="{F9A49C3A-ABF0-42A7-ADEA-EAC5D79E6D94}" dt="2024-02-13T10:34:31.256" v="25" actId="1076"/>
          <ac:picMkLst>
            <pc:docMk/>
            <pc:sldMk cId="3422807654" sldId="477"/>
            <ac:picMk id="8" creationId="{78560BC9-3954-AE05-037B-BFCD4EFDC97E}"/>
          </ac:picMkLst>
        </pc:picChg>
        <pc:picChg chg="mod">
          <ac:chgData name="Jha, Aryan Ritwajeet" userId="2aad577e-539b-449b-83a6-8d411f484b4d" providerId="ADAL" clId="{F9A49C3A-ABF0-42A7-ADEA-EAC5D79E6D94}" dt="2024-02-13T10:34:21.240" v="21" actId="26606"/>
          <ac:picMkLst>
            <pc:docMk/>
            <pc:sldMk cId="3422807654" sldId="477"/>
            <ac:picMk id="10" creationId="{B1D53B77-D98C-8875-BBEF-E0F47C3EF48B}"/>
          </ac:picMkLst>
        </pc:picChg>
        <pc:picChg chg="add mod">
          <ac:chgData name="Jha, Aryan Ritwajeet" userId="2aad577e-539b-449b-83a6-8d411f484b4d" providerId="ADAL" clId="{F9A49C3A-ABF0-42A7-ADEA-EAC5D79E6D94}" dt="2024-02-13T10:50:39.075" v="35" actId="1076"/>
          <ac:picMkLst>
            <pc:docMk/>
            <pc:sldMk cId="3422807654" sldId="477"/>
            <ac:picMk id="3073" creationId="{7DB1E450-A553-146E-ADC7-8560CC4DF307}"/>
          </ac:picMkLst>
        </pc:picChg>
        <pc:cxnChg chg="add del">
          <ac:chgData name="Jha, Aryan Ritwajeet" userId="2aad577e-539b-449b-83a6-8d411f484b4d" providerId="ADAL" clId="{F9A49C3A-ABF0-42A7-ADEA-EAC5D79E6D94}" dt="2024-02-13T10:34:21.240" v="21" actId="26606"/>
          <ac:cxnSpMkLst>
            <pc:docMk/>
            <pc:sldMk cId="3422807654" sldId="477"/>
            <ac:cxnSpMk id="14" creationId="{56020367-4FD5-4596-8E10-C5F095CD8DBF}"/>
          </ac:cxnSpMkLst>
        </pc:cxnChg>
      </pc:sldChg>
      <pc:sldChg chg="addSp modSp">
        <pc:chgData name="Jha, Aryan Ritwajeet" userId="2aad577e-539b-449b-83a6-8d411f484b4d" providerId="ADAL" clId="{F9A49C3A-ABF0-42A7-ADEA-EAC5D79E6D94}" dt="2024-02-13T10:33:33.622" v="19" actId="1076"/>
        <pc:sldMkLst>
          <pc:docMk/>
          <pc:sldMk cId="464224995" sldId="478"/>
        </pc:sldMkLst>
        <pc:picChg chg="add mod">
          <ac:chgData name="Jha, Aryan Ritwajeet" userId="2aad577e-539b-449b-83a6-8d411f484b4d" providerId="ADAL" clId="{F9A49C3A-ABF0-42A7-ADEA-EAC5D79E6D94}" dt="2024-02-13T10:33:33.622" v="19" actId="1076"/>
          <ac:picMkLst>
            <pc:docMk/>
            <pc:sldMk cId="464224995" sldId="478"/>
            <ac:picMk id="1025" creationId="{3FC7F138-E0CB-3734-26D6-232867188925}"/>
          </ac:picMkLst>
        </pc:picChg>
      </pc:sldChg>
      <pc:sldChg chg="addSp modSp">
        <pc:chgData name="Jha, Aryan Ritwajeet" userId="2aad577e-539b-449b-83a6-8d411f484b4d" providerId="ADAL" clId="{F9A49C3A-ABF0-42A7-ADEA-EAC5D79E6D94}" dt="2024-02-13T10:48:39.933" v="31" actId="14100"/>
        <pc:sldMkLst>
          <pc:docMk/>
          <pc:sldMk cId="2855413303" sldId="480"/>
        </pc:sldMkLst>
        <pc:picChg chg="add mod">
          <ac:chgData name="Jha, Aryan Ritwajeet" userId="2aad577e-539b-449b-83a6-8d411f484b4d" providerId="ADAL" clId="{F9A49C3A-ABF0-42A7-ADEA-EAC5D79E6D94}" dt="2024-02-13T10:48:39.933" v="31" actId="14100"/>
          <ac:picMkLst>
            <pc:docMk/>
            <pc:sldMk cId="2855413303" sldId="480"/>
            <ac:picMk id="2049" creationId="{F85D7461-EAE9-E6D0-94D1-998CB56FA2AC}"/>
          </ac:picMkLst>
        </pc:picChg>
      </pc:sldChg>
      <pc:sldChg chg="modSp add mod">
        <pc:chgData name="Jha, Aryan Ritwajeet" userId="2aad577e-539b-449b-83a6-8d411f484b4d" providerId="ADAL" clId="{F9A49C3A-ABF0-42A7-ADEA-EAC5D79E6D94}" dt="2024-02-13T04:50:01.948" v="5" actId="14826"/>
        <pc:sldMkLst>
          <pc:docMk/>
          <pc:sldMk cId="3983404320" sldId="483"/>
        </pc:sldMkLst>
        <pc:spChg chg="mod">
          <ac:chgData name="Jha, Aryan Ritwajeet" userId="2aad577e-539b-449b-83a6-8d411f484b4d" providerId="ADAL" clId="{F9A49C3A-ABF0-42A7-ADEA-EAC5D79E6D94}" dt="2024-02-13T04:48:30.275" v="1" actId="20577"/>
          <ac:spMkLst>
            <pc:docMk/>
            <pc:sldMk cId="3983404320" sldId="483"/>
            <ac:spMk id="2" creationId="{D74816C9-C198-1B56-8034-875A3CC8D32E}"/>
          </ac:spMkLst>
        </pc:spChg>
        <pc:picChg chg="mod">
          <ac:chgData name="Jha, Aryan Ritwajeet" userId="2aad577e-539b-449b-83a6-8d411f484b4d" providerId="ADAL" clId="{F9A49C3A-ABF0-42A7-ADEA-EAC5D79E6D94}" dt="2024-02-13T04:48:58.478" v="3" actId="14826"/>
          <ac:picMkLst>
            <pc:docMk/>
            <pc:sldMk cId="3983404320" sldId="483"/>
            <ac:picMk id="4" creationId="{0DFDC2F1-E9D2-5C25-6B36-DDCEFD60930C}"/>
          </ac:picMkLst>
        </pc:picChg>
        <pc:picChg chg="mod">
          <ac:chgData name="Jha, Aryan Ritwajeet" userId="2aad577e-539b-449b-83a6-8d411f484b4d" providerId="ADAL" clId="{F9A49C3A-ABF0-42A7-ADEA-EAC5D79E6D94}" dt="2024-02-13T04:49:18.798" v="4" actId="14826"/>
          <ac:picMkLst>
            <pc:docMk/>
            <pc:sldMk cId="3983404320" sldId="483"/>
            <ac:picMk id="8" creationId="{3F2163E8-32FF-F91D-F4B5-F900D086CEB2}"/>
          </ac:picMkLst>
        </pc:picChg>
        <pc:picChg chg="mod">
          <ac:chgData name="Jha, Aryan Ritwajeet" userId="2aad577e-539b-449b-83a6-8d411f484b4d" providerId="ADAL" clId="{F9A49C3A-ABF0-42A7-ADEA-EAC5D79E6D94}" dt="2024-02-13T04:50:01.948" v="5" actId="14826"/>
          <ac:picMkLst>
            <pc:docMk/>
            <pc:sldMk cId="3983404320" sldId="483"/>
            <ac:picMk id="10" creationId="{59F4C9A2-32EF-9197-CFD7-9DE97B38D858}"/>
          </ac:picMkLst>
        </pc:picChg>
        <pc:picChg chg="mod">
          <ac:chgData name="Jha, Aryan Ritwajeet" userId="2aad577e-539b-449b-83a6-8d411f484b4d" providerId="ADAL" clId="{F9A49C3A-ABF0-42A7-ADEA-EAC5D79E6D94}" dt="2024-02-13T04:48:38.706" v="2" actId="14826"/>
          <ac:picMkLst>
            <pc:docMk/>
            <pc:sldMk cId="3983404320" sldId="483"/>
            <ac:picMk id="1025" creationId="{546FBFC3-1840-38C2-1B76-29607B7F1A39}"/>
          </ac:picMkLst>
        </pc:picChg>
      </pc:sldChg>
      <pc:sldChg chg="modSp add mod">
        <pc:chgData name="Jha, Aryan Ritwajeet" userId="2aad577e-539b-449b-83a6-8d411f484b4d" providerId="ADAL" clId="{F9A49C3A-ABF0-42A7-ADEA-EAC5D79E6D94}" dt="2024-02-13T06:35:18.365" v="15" actId="1076"/>
        <pc:sldMkLst>
          <pc:docMk/>
          <pc:sldMk cId="137442409" sldId="484"/>
        </pc:sldMkLst>
        <pc:spChg chg="mod">
          <ac:chgData name="Jha, Aryan Ritwajeet" userId="2aad577e-539b-449b-83a6-8d411f484b4d" providerId="ADAL" clId="{F9A49C3A-ABF0-42A7-ADEA-EAC5D79E6D94}" dt="2024-02-13T06:32:32.729" v="7" actId="20577"/>
          <ac:spMkLst>
            <pc:docMk/>
            <pc:sldMk cId="137442409" sldId="484"/>
            <ac:spMk id="2" creationId="{B51DB9FD-EC8C-8D8A-2E5E-14FCB1CA9C2D}"/>
          </ac:spMkLst>
        </pc:spChg>
        <pc:picChg chg="mod">
          <ac:chgData name="Jha, Aryan Ritwajeet" userId="2aad577e-539b-449b-83a6-8d411f484b4d" providerId="ADAL" clId="{F9A49C3A-ABF0-42A7-ADEA-EAC5D79E6D94}" dt="2024-02-13T06:33:13.234" v="9" actId="14826"/>
          <ac:picMkLst>
            <pc:docMk/>
            <pc:sldMk cId="137442409" sldId="484"/>
            <ac:picMk id="4" creationId="{63BA0437-3000-7ECA-17AC-C1299105C334}"/>
          </ac:picMkLst>
        </pc:picChg>
        <pc:picChg chg="mod">
          <ac:chgData name="Jha, Aryan Ritwajeet" userId="2aad577e-539b-449b-83a6-8d411f484b4d" providerId="ADAL" clId="{F9A49C3A-ABF0-42A7-ADEA-EAC5D79E6D94}" dt="2024-02-13T06:33:40.516" v="13" actId="1076"/>
          <ac:picMkLst>
            <pc:docMk/>
            <pc:sldMk cId="137442409" sldId="484"/>
            <ac:picMk id="8" creationId="{9ECA5C66-00C6-8682-6725-532ACDB32D0B}"/>
          </ac:picMkLst>
        </pc:picChg>
        <pc:picChg chg="mod">
          <ac:chgData name="Jha, Aryan Ritwajeet" userId="2aad577e-539b-449b-83a6-8d411f484b4d" providerId="ADAL" clId="{F9A49C3A-ABF0-42A7-ADEA-EAC5D79E6D94}" dt="2024-02-13T06:35:18.365" v="15" actId="1076"/>
          <ac:picMkLst>
            <pc:docMk/>
            <pc:sldMk cId="137442409" sldId="484"/>
            <ac:picMk id="10" creationId="{E24FA9B3-0B92-E0DC-59A9-F25CD49174A0}"/>
          </ac:picMkLst>
        </pc:picChg>
        <pc:picChg chg="mod">
          <ac:chgData name="Jha, Aryan Ritwajeet" userId="2aad577e-539b-449b-83a6-8d411f484b4d" providerId="ADAL" clId="{F9A49C3A-ABF0-42A7-ADEA-EAC5D79E6D94}" dt="2024-02-13T06:32:41.330" v="8" actId="14826"/>
          <ac:picMkLst>
            <pc:docMk/>
            <pc:sldMk cId="137442409" sldId="484"/>
            <ac:picMk id="1025" creationId="{B7403D7F-95A8-54FB-208C-8755F6C61D8F}"/>
          </ac:picMkLst>
        </pc:picChg>
      </pc:sldChg>
      <pc:sldChg chg="modSp add mod">
        <pc:chgData name="Jha, Aryan Ritwajeet" userId="2aad577e-539b-449b-83a6-8d411f484b4d" providerId="ADAL" clId="{F9A49C3A-ABF0-42A7-ADEA-EAC5D79E6D94}" dt="2024-02-13T11:08:27.510" v="46" actId="1076"/>
        <pc:sldMkLst>
          <pc:docMk/>
          <pc:sldMk cId="3228349905" sldId="485"/>
        </pc:sldMkLst>
        <pc:spChg chg="mod">
          <ac:chgData name="Jha, Aryan Ritwajeet" userId="2aad577e-539b-449b-83a6-8d411f484b4d" providerId="ADAL" clId="{F9A49C3A-ABF0-42A7-ADEA-EAC5D79E6D94}" dt="2024-02-13T11:01:17.226" v="42" actId="20577"/>
          <ac:spMkLst>
            <pc:docMk/>
            <pc:sldMk cId="3228349905" sldId="485"/>
            <ac:spMk id="2" creationId="{CB4FB4C7-AE3D-506E-7C05-1986445D5B6E}"/>
          </ac:spMkLst>
        </pc:spChg>
        <pc:picChg chg="mod">
          <ac:chgData name="Jha, Aryan Ritwajeet" userId="2aad577e-539b-449b-83a6-8d411f484b4d" providerId="ADAL" clId="{F9A49C3A-ABF0-42A7-ADEA-EAC5D79E6D94}" dt="2024-02-13T11:07:44.069" v="44" actId="14826"/>
          <ac:picMkLst>
            <pc:docMk/>
            <pc:sldMk cId="3228349905" sldId="485"/>
            <ac:picMk id="5" creationId="{C9645807-1406-E8AF-F0D8-7F54BF70AD60}"/>
          </ac:picMkLst>
        </pc:picChg>
        <pc:picChg chg="mod">
          <ac:chgData name="Jha, Aryan Ritwajeet" userId="2aad577e-539b-449b-83a6-8d411f484b4d" providerId="ADAL" clId="{F9A49C3A-ABF0-42A7-ADEA-EAC5D79E6D94}" dt="2024-02-13T11:08:27.510" v="46" actId="1076"/>
          <ac:picMkLst>
            <pc:docMk/>
            <pc:sldMk cId="3228349905" sldId="485"/>
            <ac:picMk id="7" creationId="{688CBC80-4460-250C-58E9-6F1D7C0CEE73}"/>
          </ac:picMkLst>
        </pc:picChg>
        <pc:picChg chg="mod">
          <ac:chgData name="Jha, Aryan Ritwajeet" userId="2aad577e-539b-449b-83a6-8d411f484b4d" providerId="ADAL" clId="{F9A49C3A-ABF0-42A7-ADEA-EAC5D79E6D94}" dt="2024-02-13T11:07:20.668" v="43" actId="14826"/>
          <ac:picMkLst>
            <pc:docMk/>
            <pc:sldMk cId="3228349905" sldId="485"/>
            <ac:picMk id="4097" creationId="{B85E816B-9233-C12C-DA81-4CD4E74917BD}"/>
          </ac:picMkLst>
        </pc:picChg>
      </pc:sldChg>
      <pc:sldChg chg="modSp add mod">
        <pc:chgData name="Jha, Aryan Ritwajeet" userId="2aad577e-539b-449b-83a6-8d411f484b4d" providerId="ADAL" clId="{F9A49C3A-ABF0-42A7-ADEA-EAC5D79E6D94}" dt="2024-02-13T20:08:05.114" v="55" actId="14826"/>
        <pc:sldMkLst>
          <pc:docMk/>
          <pc:sldMk cId="3422331378" sldId="486"/>
        </pc:sldMkLst>
        <pc:spChg chg="mod">
          <ac:chgData name="Jha, Aryan Ritwajeet" userId="2aad577e-539b-449b-83a6-8d411f484b4d" providerId="ADAL" clId="{F9A49C3A-ABF0-42A7-ADEA-EAC5D79E6D94}" dt="2024-02-13T20:06:56.665" v="52" actId="20577"/>
          <ac:spMkLst>
            <pc:docMk/>
            <pc:sldMk cId="3422331378" sldId="486"/>
            <ac:spMk id="2" creationId="{4228F4F3-4C3D-A0A5-1753-295E0E5F7427}"/>
          </ac:spMkLst>
        </pc:spChg>
        <pc:picChg chg="mod">
          <ac:chgData name="Jha, Aryan Ritwajeet" userId="2aad577e-539b-449b-83a6-8d411f484b4d" providerId="ADAL" clId="{F9A49C3A-ABF0-42A7-ADEA-EAC5D79E6D94}" dt="2024-02-13T20:06:40.991" v="51" actId="14826"/>
          <ac:picMkLst>
            <pc:docMk/>
            <pc:sldMk cId="3422331378" sldId="486"/>
            <ac:picMk id="4" creationId="{A1D0797C-78B7-163A-D325-094212C4B7A7}"/>
          </ac:picMkLst>
        </pc:picChg>
        <pc:picChg chg="mod">
          <ac:chgData name="Jha, Aryan Ritwajeet" userId="2aad577e-539b-449b-83a6-8d411f484b4d" providerId="ADAL" clId="{F9A49C3A-ABF0-42A7-ADEA-EAC5D79E6D94}" dt="2024-02-13T20:07:11.999" v="54" actId="14826"/>
          <ac:picMkLst>
            <pc:docMk/>
            <pc:sldMk cId="3422331378" sldId="486"/>
            <ac:picMk id="8" creationId="{477AD2B7-0738-519E-1483-C4B9D5E3FCAE}"/>
          </ac:picMkLst>
        </pc:picChg>
        <pc:picChg chg="mod">
          <ac:chgData name="Jha, Aryan Ritwajeet" userId="2aad577e-539b-449b-83a6-8d411f484b4d" providerId="ADAL" clId="{F9A49C3A-ABF0-42A7-ADEA-EAC5D79E6D94}" dt="2024-02-13T20:08:05.114" v="55" actId="14826"/>
          <ac:picMkLst>
            <pc:docMk/>
            <pc:sldMk cId="3422331378" sldId="486"/>
            <ac:picMk id="10" creationId="{148C56AD-6831-03A8-612C-63D0027F4BF6}"/>
          </ac:picMkLst>
        </pc:picChg>
        <pc:picChg chg="mod">
          <ac:chgData name="Jha, Aryan Ritwajeet" userId="2aad577e-539b-449b-83a6-8d411f484b4d" providerId="ADAL" clId="{F9A49C3A-ABF0-42A7-ADEA-EAC5D79E6D94}" dt="2024-02-13T20:06:18.664" v="50" actId="14826"/>
          <ac:picMkLst>
            <pc:docMk/>
            <pc:sldMk cId="3422331378" sldId="486"/>
            <ac:picMk id="1025" creationId="{04FA7F1F-9A7E-504A-A8AC-A74190E21B39}"/>
          </ac:picMkLst>
        </pc:picChg>
      </pc:sldChg>
      <pc:sldChg chg="addSp delSp modSp new mod">
        <pc:chgData name="Jha, Aryan Ritwajeet" userId="2aad577e-539b-449b-83a6-8d411f484b4d" providerId="ADAL" clId="{F9A49C3A-ABF0-42A7-ADEA-EAC5D79E6D94}" dt="2024-02-27T19:58:38.360" v="2047" actId="20577"/>
        <pc:sldMkLst>
          <pc:docMk/>
          <pc:sldMk cId="1813289023" sldId="495"/>
        </pc:sldMkLst>
        <pc:spChg chg="mod">
          <ac:chgData name="Jha, Aryan Ritwajeet" userId="2aad577e-539b-449b-83a6-8d411f484b4d" providerId="ADAL" clId="{F9A49C3A-ABF0-42A7-ADEA-EAC5D79E6D94}" dt="2024-02-27T19:03:36.332" v="127" actId="20577"/>
          <ac:spMkLst>
            <pc:docMk/>
            <pc:sldMk cId="1813289023" sldId="495"/>
            <ac:spMk id="2" creationId="{2956FD70-DECC-C50D-18F4-744D03E93586}"/>
          </ac:spMkLst>
        </pc:spChg>
        <pc:spChg chg="del">
          <ac:chgData name="Jha, Aryan Ritwajeet" userId="2aad577e-539b-449b-83a6-8d411f484b4d" providerId="ADAL" clId="{F9A49C3A-ABF0-42A7-ADEA-EAC5D79E6D94}" dt="2024-02-27T19:05:20.732" v="128" actId="22"/>
          <ac:spMkLst>
            <pc:docMk/>
            <pc:sldMk cId="1813289023" sldId="495"/>
            <ac:spMk id="3" creationId="{E110C4D0-C871-CE02-BD36-043E136CCB77}"/>
          </ac:spMkLst>
        </pc:spChg>
        <pc:spChg chg="add mod">
          <ac:chgData name="Jha, Aryan Ritwajeet" userId="2aad577e-539b-449b-83a6-8d411f484b4d" providerId="ADAL" clId="{F9A49C3A-ABF0-42A7-ADEA-EAC5D79E6D94}" dt="2024-02-27T19:58:38.360" v="2047" actId="20577"/>
          <ac:spMkLst>
            <pc:docMk/>
            <pc:sldMk cId="1813289023" sldId="495"/>
            <ac:spMk id="6" creationId="{7829962E-FED2-5ED5-4426-14EB38A2416B}"/>
          </ac:spMkLst>
        </pc:spChg>
        <pc:spChg chg="add del mod">
          <ac:chgData name="Jha, Aryan Ritwajeet" userId="2aad577e-539b-449b-83a6-8d411f484b4d" providerId="ADAL" clId="{F9A49C3A-ABF0-42A7-ADEA-EAC5D79E6D94}" dt="2024-02-27T19:44:08.576" v="1257" actId="478"/>
          <ac:spMkLst>
            <pc:docMk/>
            <pc:sldMk cId="1813289023" sldId="495"/>
            <ac:spMk id="10" creationId="{2156A12C-52EC-E2BA-33C0-B4983E5F6B4A}"/>
          </ac:spMkLst>
        </pc:spChg>
        <pc:picChg chg="add del mod ord">
          <ac:chgData name="Jha, Aryan Ritwajeet" userId="2aad577e-539b-449b-83a6-8d411f484b4d" providerId="ADAL" clId="{F9A49C3A-ABF0-42A7-ADEA-EAC5D79E6D94}" dt="2024-02-27T19:44:02.663" v="1256" actId="478"/>
          <ac:picMkLst>
            <pc:docMk/>
            <pc:sldMk cId="1813289023" sldId="495"/>
            <ac:picMk id="5" creationId="{7057606B-A0F5-855A-5C72-882BCC3DAD44}"/>
          </ac:picMkLst>
        </pc:picChg>
        <pc:picChg chg="add mod">
          <ac:chgData name="Jha, Aryan Ritwajeet" userId="2aad577e-539b-449b-83a6-8d411f484b4d" providerId="ADAL" clId="{F9A49C3A-ABF0-42A7-ADEA-EAC5D79E6D94}" dt="2024-02-27T19:35:55.426" v="302" actId="1076"/>
          <ac:picMkLst>
            <pc:docMk/>
            <pc:sldMk cId="1813289023" sldId="495"/>
            <ac:picMk id="8" creationId="{55F3DEDD-97E1-1395-04CC-1FF6151CE256}"/>
          </ac:picMkLst>
        </pc:picChg>
      </pc:sldChg>
      <pc:sldChg chg="new del">
        <pc:chgData name="Jha, Aryan Ritwajeet" userId="2aad577e-539b-449b-83a6-8d411f484b4d" providerId="ADAL" clId="{F9A49C3A-ABF0-42A7-ADEA-EAC5D79E6D94}" dt="2024-02-27T19:33:22.527" v="290" actId="47"/>
        <pc:sldMkLst>
          <pc:docMk/>
          <pc:sldMk cId="1009036100" sldId="496"/>
        </pc:sldMkLst>
      </pc:sldChg>
      <pc:sldChg chg="modSp new mod">
        <pc:chgData name="Jha, Aryan Ritwajeet" userId="2aad577e-539b-449b-83a6-8d411f484b4d" providerId="ADAL" clId="{F9A49C3A-ABF0-42A7-ADEA-EAC5D79E6D94}" dt="2024-02-27T20:01:13.946" v="2077" actId="20577"/>
        <pc:sldMkLst>
          <pc:docMk/>
          <pc:sldMk cId="393568247" sldId="497"/>
        </pc:sldMkLst>
        <pc:spChg chg="mod">
          <ac:chgData name="Jha, Aryan Ritwajeet" userId="2aad577e-539b-449b-83a6-8d411f484b4d" providerId="ADAL" clId="{F9A49C3A-ABF0-42A7-ADEA-EAC5D79E6D94}" dt="2024-02-27T19:06:48.881" v="247" actId="20577"/>
          <ac:spMkLst>
            <pc:docMk/>
            <pc:sldMk cId="393568247" sldId="497"/>
            <ac:spMk id="2" creationId="{6B758F90-7FBA-010F-38F7-A909F071242E}"/>
          </ac:spMkLst>
        </pc:spChg>
        <pc:spChg chg="mod">
          <ac:chgData name="Jha, Aryan Ritwajeet" userId="2aad577e-539b-449b-83a6-8d411f484b4d" providerId="ADAL" clId="{F9A49C3A-ABF0-42A7-ADEA-EAC5D79E6D94}" dt="2024-02-27T20:01:13.946" v="2077" actId="20577"/>
          <ac:spMkLst>
            <pc:docMk/>
            <pc:sldMk cId="393568247" sldId="497"/>
            <ac:spMk id="3" creationId="{F6D5BAC5-8022-FD72-F332-C1829B2EC1CB}"/>
          </ac:spMkLst>
        </pc:spChg>
      </pc:sldChg>
      <pc:sldChg chg="addSp delSp modSp add mod">
        <pc:chgData name="Jha, Aryan Ritwajeet" userId="2aad577e-539b-449b-83a6-8d411f484b4d" providerId="ADAL" clId="{F9A49C3A-ABF0-42A7-ADEA-EAC5D79E6D94}" dt="2024-02-27T19:53:22.331" v="1279" actId="21"/>
        <pc:sldMkLst>
          <pc:docMk/>
          <pc:sldMk cId="2137460107" sldId="498"/>
        </pc:sldMkLst>
        <pc:spChg chg="mod">
          <ac:chgData name="Jha, Aryan Ritwajeet" userId="2aad577e-539b-449b-83a6-8d411f484b4d" providerId="ADAL" clId="{F9A49C3A-ABF0-42A7-ADEA-EAC5D79E6D94}" dt="2024-02-27T19:47:05.715" v="1274" actId="113"/>
          <ac:spMkLst>
            <pc:docMk/>
            <pc:sldMk cId="2137460107" sldId="498"/>
            <ac:spMk id="6" creationId="{628F10E2-77E3-70F9-280B-50A87D16E88C}"/>
          </ac:spMkLst>
        </pc:spChg>
        <pc:picChg chg="add del mod">
          <ac:chgData name="Jha, Aryan Ritwajeet" userId="2aad577e-539b-449b-83a6-8d411f484b4d" providerId="ADAL" clId="{F9A49C3A-ABF0-42A7-ADEA-EAC5D79E6D94}" dt="2024-02-27T19:53:22.331" v="1279" actId="21"/>
          <ac:picMkLst>
            <pc:docMk/>
            <pc:sldMk cId="2137460107" sldId="498"/>
            <ac:picMk id="4" creationId="{FF55C79C-A062-EC5D-C1C5-AD67ECF2ECC7}"/>
          </ac:picMkLst>
        </pc:picChg>
      </pc:sldChg>
      <pc:sldChg chg="addSp delSp modSp add mod">
        <pc:chgData name="Jha, Aryan Ritwajeet" userId="2aad577e-539b-449b-83a6-8d411f484b4d" providerId="ADAL" clId="{F9A49C3A-ABF0-42A7-ADEA-EAC5D79E6D94}" dt="2024-02-27T19:56:52.100" v="1844" actId="20577"/>
        <pc:sldMkLst>
          <pc:docMk/>
          <pc:sldMk cId="1294441353" sldId="499"/>
        </pc:sldMkLst>
        <pc:spChg chg="add del mod">
          <ac:chgData name="Jha, Aryan Ritwajeet" userId="2aad577e-539b-449b-83a6-8d411f484b4d" providerId="ADAL" clId="{F9A49C3A-ABF0-42A7-ADEA-EAC5D79E6D94}" dt="2024-02-27T19:53:33.141" v="1282" actId="478"/>
          <ac:spMkLst>
            <pc:docMk/>
            <pc:sldMk cId="1294441353" sldId="499"/>
            <ac:spMk id="4" creationId="{062AF66D-334C-B021-FE32-798962B02807}"/>
          </ac:spMkLst>
        </pc:spChg>
        <pc:spChg chg="mod">
          <ac:chgData name="Jha, Aryan Ritwajeet" userId="2aad577e-539b-449b-83a6-8d411f484b4d" providerId="ADAL" clId="{F9A49C3A-ABF0-42A7-ADEA-EAC5D79E6D94}" dt="2024-02-27T19:56:52.100" v="1844" actId="20577"/>
          <ac:spMkLst>
            <pc:docMk/>
            <pc:sldMk cId="1294441353" sldId="499"/>
            <ac:spMk id="6" creationId="{E6305959-A014-77AD-3124-4ACD2B85849A}"/>
          </ac:spMkLst>
        </pc:spChg>
        <pc:picChg chg="del">
          <ac:chgData name="Jha, Aryan Ritwajeet" userId="2aad577e-539b-449b-83a6-8d411f484b4d" providerId="ADAL" clId="{F9A49C3A-ABF0-42A7-ADEA-EAC5D79E6D94}" dt="2024-02-27T19:53:30.561" v="1281" actId="478"/>
          <ac:picMkLst>
            <pc:docMk/>
            <pc:sldMk cId="1294441353" sldId="499"/>
            <ac:picMk id="5" creationId="{6982702A-0FD3-4282-14F6-AE2D426E1E23}"/>
          </ac:picMkLst>
        </pc:picChg>
        <pc:picChg chg="add mod">
          <ac:chgData name="Jha, Aryan Ritwajeet" userId="2aad577e-539b-449b-83a6-8d411f484b4d" providerId="ADAL" clId="{F9A49C3A-ABF0-42A7-ADEA-EAC5D79E6D94}" dt="2024-02-27T19:53:44.023" v="1285" actId="14100"/>
          <ac:picMkLst>
            <pc:docMk/>
            <pc:sldMk cId="1294441353" sldId="499"/>
            <ac:picMk id="7" creationId="{FF55C79C-A062-EC5D-C1C5-AD67ECF2ECC7}"/>
          </ac:picMkLst>
        </pc:picChg>
        <pc:picChg chg="del">
          <ac:chgData name="Jha, Aryan Ritwajeet" userId="2aad577e-539b-449b-83a6-8d411f484b4d" providerId="ADAL" clId="{F9A49C3A-ABF0-42A7-ADEA-EAC5D79E6D94}" dt="2024-02-27T19:53:30.561" v="1281" actId="478"/>
          <ac:picMkLst>
            <pc:docMk/>
            <pc:sldMk cId="1294441353" sldId="499"/>
            <ac:picMk id="8" creationId="{01215104-44A3-A997-9279-D95C58939887}"/>
          </ac:picMkLst>
        </pc:picChg>
      </pc:sldChg>
      <pc:sldChg chg="delSp modSp add mod ord">
        <pc:chgData name="Jha, Aryan Ritwajeet" userId="2aad577e-539b-449b-83a6-8d411f484b4d" providerId="ADAL" clId="{F9A49C3A-ABF0-42A7-ADEA-EAC5D79E6D94}" dt="2024-02-27T20:23:24.673" v="2279" actId="20577"/>
        <pc:sldMkLst>
          <pc:docMk/>
          <pc:sldMk cId="210630985" sldId="500"/>
        </pc:sldMkLst>
        <pc:spChg chg="mod">
          <ac:chgData name="Jha, Aryan Ritwajeet" userId="2aad577e-539b-449b-83a6-8d411f484b4d" providerId="ADAL" clId="{F9A49C3A-ABF0-42A7-ADEA-EAC5D79E6D94}" dt="2024-02-27T20:23:24.673" v="2279" actId="20577"/>
          <ac:spMkLst>
            <pc:docMk/>
            <pc:sldMk cId="210630985" sldId="500"/>
            <ac:spMk id="6" creationId="{A1D741F1-342F-9981-CE74-A45DD661CF08}"/>
          </ac:spMkLst>
        </pc:spChg>
        <pc:picChg chg="del">
          <ac:chgData name="Jha, Aryan Ritwajeet" userId="2aad577e-539b-449b-83a6-8d411f484b4d" providerId="ADAL" clId="{F9A49C3A-ABF0-42A7-ADEA-EAC5D79E6D94}" dt="2024-02-27T20:05:10.731" v="2087" actId="478"/>
          <ac:picMkLst>
            <pc:docMk/>
            <pc:sldMk cId="210630985" sldId="500"/>
            <ac:picMk id="8" creationId="{4B083749-FCE5-74E5-6D6A-373104CF6227}"/>
          </ac:picMkLst>
        </pc:picChg>
      </pc:sldChg>
      <pc:sldChg chg="ord">
        <pc:chgData name="Jha, Aryan Ritwajeet" userId="2aad577e-539b-449b-83a6-8d411f484b4d" providerId="ADAL" clId="{F9A49C3A-ABF0-42A7-ADEA-EAC5D79E6D94}" dt="2024-03-21T04:02:07.403" v="2281"/>
        <pc:sldMkLst>
          <pc:docMk/>
          <pc:sldMk cId="563642769" sldId="525"/>
        </pc:sldMkLst>
      </pc:sldChg>
      <pc:sldChg chg="modSp mod ord">
        <pc:chgData name="Jha, Aryan Ritwajeet" userId="2aad577e-539b-449b-83a6-8d411f484b4d" providerId="ADAL" clId="{F9A49C3A-ABF0-42A7-ADEA-EAC5D79E6D94}" dt="2024-03-21T04:35:35.865" v="2284" actId="14826"/>
        <pc:sldMkLst>
          <pc:docMk/>
          <pc:sldMk cId="1137517003" sldId="534"/>
        </pc:sldMkLst>
        <pc:picChg chg="mod">
          <ac:chgData name="Jha, Aryan Ritwajeet" userId="2aad577e-539b-449b-83a6-8d411f484b4d" providerId="ADAL" clId="{F9A49C3A-ABF0-42A7-ADEA-EAC5D79E6D94}" dt="2024-03-21T04:35:35.865" v="2284" actId="14826"/>
          <ac:picMkLst>
            <pc:docMk/>
            <pc:sldMk cId="1137517003" sldId="534"/>
            <ac:picMk id="7" creationId="{58203A00-1CD2-A3DA-86E9-01B5A415E0B3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158FE7-1D32-4887-8B67-2F62FB8DC6F6}" type="datetimeFigureOut">
              <a:rPr lang="en-US" smtClean="0"/>
              <a:t>20-Mar-24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9977B5-BA3C-4B93-BC23-F065DE0703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8303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Remember to hit the </a:t>
            </a:r>
            <a:r>
              <a:rPr lang="en-US" b="1"/>
              <a:t>reset</a:t>
            </a:r>
            <a:r>
              <a:rPr lang="en-US"/>
              <a:t> button to make sure all the page elements react properly.</a:t>
            </a:r>
          </a:p>
          <a:p>
            <a:r>
              <a:rPr lang="en-US"/>
              <a:t>There are 20 different layouts that you can choose from.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5CEC689-B63F-4B6D-AF6D-31DA368AC82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36348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 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B6568F7F-F0E0-46D0-960B-58B753B9B0C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475" y="3005573"/>
            <a:ext cx="12111050" cy="38233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488845"/>
            <a:ext cx="9144000" cy="1675397"/>
          </a:xfrm>
        </p:spPr>
        <p:txBody>
          <a:bodyPr anchor="b" anchorCtr="1">
            <a:noAutofit/>
          </a:bodyPr>
          <a:lstStyle>
            <a:lvl1pPr algn="ctr">
              <a:defRPr sz="4800" b="1">
                <a:solidFill>
                  <a:schemeClr val="bg1"/>
                </a:solidFill>
                <a:latin typeface="Corbel" panose="020B05030202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521121"/>
            <a:ext cx="9144000" cy="1614337"/>
          </a:xfrm>
        </p:spPr>
        <p:txBody>
          <a:bodyPr anchor="t" anchorCtr="1">
            <a:noAutofit/>
          </a:bodyPr>
          <a:lstStyle>
            <a:lvl1pPr marL="0" indent="0" algn="l">
              <a:buNone/>
              <a:defRPr sz="3200">
                <a:solidFill>
                  <a:schemeClr val="bg1">
                    <a:lumMod val="85000"/>
                  </a:schemeClr>
                </a:solidFill>
                <a:latin typeface="Corbel" panose="020B05030202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2C8390F-A1CB-4DC5-B007-5E142B78087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38725" y="523835"/>
            <a:ext cx="2114550" cy="1357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3784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4E50E9-59E0-4B05-B3E0-ABA1A45FB5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615440"/>
          </a:xfrm>
          <a:gradFill>
            <a:gsLst>
              <a:gs pos="0">
                <a:schemeClr val="tx1">
                  <a:alpha val="90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</p:spPr>
        <p:txBody>
          <a:bodyPr vert="horz" lIns="0" tIns="0" rIns="0" bIns="0" rtlCol="0" anchor="b" anchorCtr="1">
            <a:noAutofit/>
          </a:bodyPr>
          <a:lstStyle>
            <a:lvl1pPr algn="ctr">
              <a:def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42350DD2-B0BA-4A3D-B161-3329E6CA5BE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121" y="3024553"/>
            <a:ext cx="12142879" cy="3833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592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3272F5B-D06F-45C3-93C0-97C922F20BB9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B57F82EF-FC63-4372-AB7B-6B10958C840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627807"/>
            <a:ext cx="7171757" cy="1272756"/>
          </a:xfrm>
        </p:spPr>
        <p:txBody>
          <a:bodyPr anchor="b" anchorCtr="0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9404" y="2469732"/>
            <a:ext cx="5264150" cy="4041599"/>
          </a:xfrm>
        </p:spPr>
        <p:txBody>
          <a:bodyPr anchor="t" anchorCtr="0"/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4B28314-F229-4CEA-A701-B213BBC99594}"/>
              </a:ext>
            </a:extLst>
          </p:cNvPr>
          <p:cNvSpPr/>
          <p:nvPr userDrawn="1"/>
        </p:nvSpPr>
        <p:spPr>
          <a:xfrm>
            <a:off x="1079404" y="2076477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186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1447034"/>
            <a:ext cx="5092819" cy="1107996"/>
          </a:xfrm>
        </p:spPr>
        <p:txBody>
          <a:bodyPr wrap="square" anchor="b" anchorCtr="0">
            <a:spAutoFit/>
          </a:bodyPr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9404" y="3124200"/>
            <a:ext cx="5093451" cy="3403600"/>
          </a:xfrm>
        </p:spPr>
        <p:txBody>
          <a:bodyPr anchor="t" anchorCtr="0"/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745069E1-66A9-45BF-B886-E9052A262DE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591719" y="293914"/>
            <a:ext cx="5600281" cy="4509198"/>
          </a:xfrm>
          <a:pattFill prst="pct5">
            <a:fgClr>
              <a:schemeClr val="bg1"/>
            </a:fgClr>
            <a:bgClr>
              <a:schemeClr val="tx1"/>
            </a:bgClr>
          </a:pattFill>
        </p:spPr>
        <p:txBody>
          <a:bodyPr vert="horz" lIns="0" tIns="0" rIns="0" bIns="0" rtlCol="0" anchor="t" anchorCtr="1">
            <a:noAutofit/>
          </a:bodyPr>
          <a:lstStyle>
            <a:lvl1pPr>
              <a:defRPr lang="en-US" dirty="0"/>
            </a:lvl1pPr>
          </a:lstStyle>
          <a:p>
            <a:pPr lvl="0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D571182-5020-4745-9218-F3F68CAA33C0}"/>
              </a:ext>
            </a:extLst>
          </p:cNvPr>
          <p:cNvSpPr/>
          <p:nvPr userDrawn="1"/>
        </p:nvSpPr>
        <p:spPr>
          <a:xfrm>
            <a:off x="1079404" y="2730944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5592F32-237F-433F-A66B-F68823AD6134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86CF5785-03AD-4729-9F73-AA1A767774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3287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C7DF516-0E78-41C8-BC02-43AF6CBB745A}"/>
              </a:ext>
            </a:extLst>
          </p:cNvPr>
          <p:cNvCxnSpPr>
            <a:cxnSpLocks/>
          </p:cNvCxnSpPr>
          <p:nvPr userDrawn="1"/>
        </p:nvCxnSpPr>
        <p:spPr>
          <a:xfrm>
            <a:off x="979494" y="2585191"/>
            <a:ext cx="537721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32588617-F174-4DF0-AB82-D24FA236E69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3002509"/>
          </a:xfrm>
          <a:custGeom>
            <a:avLst/>
            <a:gdLst>
              <a:gd name="connsiteX0" fmla="*/ 0 w 12192000"/>
              <a:gd name="connsiteY0" fmla="*/ 0 h 3002509"/>
              <a:gd name="connsiteX1" fmla="*/ 874207 w 12192000"/>
              <a:gd name="connsiteY1" fmla="*/ 0 h 3002509"/>
              <a:gd name="connsiteX2" fmla="*/ 874207 w 12192000"/>
              <a:gd name="connsiteY2" fmla="*/ 2 h 3002509"/>
              <a:gd name="connsiteX3" fmla="*/ 10420141 w 12192000"/>
              <a:gd name="connsiteY3" fmla="*/ 2 h 3002509"/>
              <a:gd name="connsiteX4" fmla="*/ 10420141 w 12192000"/>
              <a:gd name="connsiteY4" fmla="*/ 0 h 3002509"/>
              <a:gd name="connsiteX5" fmla="*/ 12192000 w 12192000"/>
              <a:gd name="connsiteY5" fmla="*/ 0 h 3002509"/>
              <a:gd name="connsiteX6" fmla="*/ 12192000 w 12192000"/>
              <a:gd name="connsiteY6" fmla="*/ 3002509 h 3002509"/>
              <a:gd name="connsiteX7" fmla="*/ 11629298 w 12192000"/>
              <a:gd name="connsiteY7" fmla="*/ 3002509 h 3002509"/>
              <a:gd name="connsiteX8" fmla="*/ 10420141 w 12192000"/>
              <a:gd name="connsiteY8" fmla="*/ 3002509 h 3002509"/>
              <a:gd name="connsiteX9" fmla="*/ 6356712 w 12192000"/>
              <a:gd name="connsiteY9" fmla="*/ 3002509 h 3002509"/>
              <a:gd name="connsiteX10" fmla="*/ 6356712 w 12192000"/>
              <a:gd name="connsiteY10" fmla="*/ 2565780 h 3002509"/>
              <a:gd name="connsiteX11" fmla="*/ 979494 w 12192000"/>
              <a:gd name="connsiteY11" fmla="*/ 2565780 h 3002509"/>
              <a:gd name="connsiteX12" fmla="*/ 979494 w 12192000"/>
              <a:gd name="connsiteY12" fmla="*/ 3002509 h 3002509"/>
              <a:gd name="connsiteX13" fmla="*/ 874207 w 12192000"/>
              <a:gd name="connsiteY13" fmla="*/ 3002509 h 3002509"/>
              <a:gd name="connsiteX14" fmla="*/ 488176 w 12192000"/>
              <a:gd name="connsiteY14" fmla="*/ 3002509 h 3002509"/>
              <a:gd name="connsiteX15" fmla="*/ 0 w 12192000"/>
              <a:gd name="connsiteY15" fmla="*/ 3002509 h 3002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000" h="3002509">
                <a:moveTo>
                  <a:pt x="0" y="0"/>
                </a:moveTo>
                <a:lnTo>
                  <a:pt x="874207" y="0"/>
                </a:lnTo>
                <a:lnTo>
                  <a:pt x="874207" y="2"/>
                </a:lnTo>
                <a:lnTo>
                  <a:pt x="10420141" y="2"/>
                </a:lnTo>
                <a:lnTo>
                  <a:pt x="10420141" y="0"/>
                </a:lnTo>
                <a:lnTo>
                  <a:pt x="12192000" y="0"/>
                </a:lnTo>
                <a:lnTo>
                  <a:pt x="12192000" y="3002509"/>
                </a:lnTo>
                <a:lnTo>
                  <a:pt x="11629298" y="3002509"/>
                </a:lnTo>
                <a:lnTo>
                  <a:pt x="10420141" y="3002509"/>
                </a:lnTo>
                <a:lnTo>
                  <a:pt x="6356712" y="3002509"/>
                </a:lnTo>
                <a:lnTo>
                  <a:pt x="6356712" y="2565780"/>
                </a:lnTo>
                <a:lnTo>
                  <a:pt x="979494" y="2565780"/>
                </a:lnTo>
                <a:lnTo>
                  <a:pt x="979494" y="3002509"/>
                </a:lnTo>
                <a:lnTo>
                  <a:pt x="874207" y="3002509"/>
                </a:lnTo>
                <a:lnTo>
                  <a:pt x="488176" y="3002509"/>
                </a:lnTo>
                <a:lnTo>
                  <a:pt x="0" y="3002509"/>
                </a:lnTo>
                <a:close/>
              </a:path>
            </a:pathLst>
          </a:custGeom>
          <a:pattFill prst="pct90">
            <a:fgClr>
              <a:schemeClr val="tx1"/>
            </a:fgClr>
            <a:bgClr>
              <a:schemeClr val="bg1"/>
            </a:bgClr>
          </a:patt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18471" y="2825087"/>
            <a:ext cx="4892581" cy="794760"/>
          </a:xfrm>
        </p:spPr>
        <p:txBody>
          <a:bodyPr anchor="b" anchorCtr="0"/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31617" y="3893074"/>
            <a:ext cx="4872973" cy="2726090"/>
          </a:xfrm>
        </p:spPr>
        <p:txBody>
          <a:bodyPr anchor="t" anchorCtr="0"/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87D14DF-5E3B-41EB-8A91-1BED59B88863}"/>
              </a:ext>
            </a:extLst>
          </p:cNvPr>
          <p:cNvSpPr/>
          <p:nvPr userDrawn="1"/>
        </p:nvSpPr>
        <p:spPr>
          <a:xfrm>
            <a:off x="979494" y="6766560"/>
            <a:ext cx="5377218" cy="9144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842D1D0-12D7-4CD5-ABFE-D3A5E28E87D8}"/>
              </a:ext>
            </a:extLst>
          </p:cNvPr>
          <p:cNvSpPr/>
          <p:nvPr userDrawn="1"/>
        </p:nvSpPr>
        <p:spPr>
          <a:xfrm>
            <a:off x="1218471" y="3654238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8223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172BC89-B507-4305-BFAA-84C0EE419D90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50DCB285-323D-448D-81EB-F995D412F60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560638"/>
            <a:ext cx="5578468" cy="1994392"/>
          </a:xfrm>
        </p:spPr>
        <p:txBody>
          <a:bodyPr wrap="square" anchor="b" anchorCtr="0">
            <a:spAutoFit/>
          </a:bodyPr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14575" y="618596"/>
            <a:ext cx="4572000" cy="350865"/>
          </a:xfrm>
          <a:noFill/>
        </p:spPr>
        <p:txBody>
          <a:bodyPr wrap="square" lIns="0" tIns="0" rIns="0" bIns="0" anchor="t" anchorCtr="0">
            <a:noAutofit/>
          </a:bodyPr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E4050D4-C2CD-4683-9D0C-F093C6F31754}"/>
              </a:ext>
            </a:extLst>
          </p:cNvPr>
          <p:cNvSpPr/>
          <p:nvPr userDrawn="1"/>
        </p:nvSpPr>
        <p:spPr>
          <a:xfrm>
            <a:off x="1079404" y="2730944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1355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A5DB35EE-3D5D-40C7-B409-133C0C4222B5}"/>
              </a:ext>
            </a:extLst>
          </p:cNvPr>
          <p:cNvGrpSpPr/>
          <p:nvPr userDrawn="1"/>
        </p:nvGrpSpPr>
        <p:grpSpPr>
          <a:xfrm>
            <a:off x="1003202" y="2426144"/>
            <a:ext cx="10187475" cy="1650561"/>
            <a:chOff x="1003202" y="2426144"/>
            <a:chExt cx="10187475" cy="165056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E4050D4-C2CD-4683-9D0C-F093C6F31754}"/>
                </a:ext>
              </a:extLst>
            </p:cNvPr>
            <p:cNvSpPr/>
            <p:nvPr userDrawn="1"/>
          </p:nvSpPr>
          <p:spPr>
            <a:xfrm>
              <a:off x="1079404" y="2426144"/>
              <a:ext cx="182880" cy="9144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4C368F23-436E-4B2B-B643-7AFE8BAEDCAA}"/>
                </a:ext>
              </a:extLst>
            </p:cNvPr>
            <p:cNvSpPr/>
            <p:nvPr/>
          </p:nvSpPr>
          <p:spPr>
            <a:xfrm>
              <a:off x="1003202" y="3124200"/>
              <a:ext cx="1157287" cy="952505"/>
            </a:xfrm>
            <a:custGeom>
              <a:avLst/>
              <a:gdLst>
                <a:gd name="connsiteX0" fmla="*/ 338098 w 1157287"/>
                <a:gd name="connsiteY0" fmla="*/ -14 h 952505"/>
                <a:gd name="connsiteX1" fmla="*/ 480973 w 1157287"/>
                <a:gd name="connsiteY1" fmla="*/ 114286 h 952505"/>
                <a:gd name="connsiteX2" fmla="*/ 199985 w 1157287"/>
                <a:gd name="connsiteY2" fmla="*/ 557199 h 952505"/>
                <a:gd name="connsiteX3" fmla="*/ 252373 w 1157287"/>
                <a:gd name="connsiteY3" fmla="*/ 547674 h 952505"/>
                <a:gd name="connsiteX4" fmla="*/ 442873 w 1157287"/>
                <a:gd name="connsiteY4" fmla="*/ 747699 h 952505"/>
                <a:gd name="connsiteX5" fmla="*/ 241144 w 1157287"/>
                <a:gd name="connsiteY5" fmla="*/ 952486 h 952505"/>
                <a:gd name="connsiteX6" fmla="*/ 238085 w 1157287"/>
                <a:gd name="connsiteY6" fmla="*/ 952486 h 952505"/>
                <a:gd name="connsiteX7" fmla="*/ -40 w 1157287"/>
                <a:gd name="connsiteY7" fmla="*/ 647686 h 952505"/>
                <a:gd name="connsiteX8" fmla="*/ 338098 w 1157287"/>
                <a:gd name="connsiteY8" fmla="*/ -14 h 952505"/>
                <a:gd name="connsiteX9" fmla="*/ 1014373 w 1157287"/>
                <a:gd name="connsiteY9" fmla="*/ -14 h 952505"/>
                <a:gd name="connsiteX10" fmla="*/ 1157248 w 1157287"/>
                <a:gd name="connsiteY10" fmla="*/ 114286 h 952505"/>
                <a:gd name="connsiteX11" fmla="*/ 876260 w 1157287"/>
                <a:gd name="connsiteY11" fmla="*/ 557199 h 952505"/>
                <a:gd name="connsiteX12" fmla="*/ 928648 w 1157287"/>
                <a:gd name="connsiteY12" fmla="*/ 547674 h 952505"/>
                <a:gd name="connsiteX13" fmla="*/ 1119148 w 1157287"/>
                <a:gd name="connsiteY13" fmla="*/ 747699 h 952505"/>
                <a:gd name="connsiteX14" fmla="*/ 917420 w 1157287"/>
                <a:gd name="connsiteY14" fmla="*/ 952486 h 952505"/>
                <a:gd name="connsiteX15" fmla="*/ 914360 w 1157287"/>
                <a:gd name="connsiteY15" fmla="*/ 952486 h 952505"/>
                <a:gd name="connsiteX16" fmla="*/ 676235 w 1157287"/>
                <a:gd name="connsiteY16" fmla="*/ 647686 h 952505"/>
                <a:gd name="connsiteX17" fmla="*/ 1014373 w 1157287"/>
                <a:gd name="connsiteY17" fmla="*/ -14 h 952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7287" h="952505">
                  <a:moveTo>
                    <a:pt x="338098" y="-14"/>
                  </a:moveTo>
                  <a:lnTo>
                    <a:pt x="480973" y="114286"/>
                  </a:lnTo>
                  <a:cubicBezTo>
                    <a:pt x="328573" y="219061"/>
                    <a:pt x="209510" y="404799"/>
                    <a:pt x="199985" y="557199"/>
                  </a:cubicBezTo>
                  <a:cubicBezTo>
                    <a:pt x="204748" y="552436"/>
                    <a:pt x="238085" y="547674"/>
                    <a:pt x="252373" y="547674"/>
                  </a:cubicBezTo>
                  <a:cubicBezTo>
                    <a:pt x="361910" y="547674"/>
                    <a:pt x="442873" y="638161"/>
                    <a:pt x="442873" y="747699"/>
                  </a:cubicBezTo>
                  <a:cubicBezTo>
                    <a:pt x="443717" y="859955"/>
                    <a:pt x="353401" y="951641"/>
                    <a:pt x="241144" y="952486"/>
                  </a:cubicBezTo>
                  <a:cubicBezTo>
                    <a:pt x="240125" y="952494"/>
                    <a:pt x="239105" y="952494"/>
                    <a:pt x="238085" y="952486"/>
                  </a:cubicBezTo>
                  <a:cubicBezTo>
                    <a:pt x="109498" y="952486"/>
                    <a:pt x="-40" y="842949"/>
                    <a:pt x="-40" y="647686"/>
                  </a:cubicBezTo>
                  <a:cubicBezTo>
                    <a:pt x="-40" y="380986"/>
                    <a:pt x="152360" y="133336"/>
                    <a:pt x="338098" y="-14"/>
                  </a:cubicBezTo>
                  <a:close/>
                  <a:moveTo>
                    <a:pt x="1014373" y="-14"/>
                  </a:moveTo>
                  <a:lnTo>
                    <a:pt x="1157248" y="114286"/>
                  </a:lnTo>
                  <a:cubicBezTo>
                    <a:pt x="1004848" y="219061"/>
                    <a:pt x="885785" y="404799"/>
                    <a:pt x="876260" y="557199"/>
                  </a:cubicBezTo>
                  <a:cubicBezTo>
                    <a:pt x="881023" y="552436"/>
                    <a:pt x="909598" y="547674"/>
                    <a:pt x="928648" y="547674"/>
                  </a:cubicBezTo>
                  <a:cubicBezTo>
                    <a:pt x="1038185" y="547674"/>
                    <a:pt x="1119148" y="638161"/>
                    <a:pt x="1119148" y="747699"/>
                  </a:cubicBezTo>
                  <a:cubicBezTo>
                    <a:pt x="1119992" y="859955"/>
                    <a:pt x="1029676" y="951641"/>
                    <a:pt x="917420" y="952486"/>
                  </a:cubicBezTo>
                  <a:cubicBezTo>
                    <a:pt x="916400" y="952494"/>
                    <a:pt x="915380" y="952494"/>
                    <a:pt x="914360" y="952486"/>
                  </a:cubicBezTo>
                  <a:cubicBezTo>
                    <a:pt x="785773" y="952486"/>
                    <a:pt x="676235" y="842949"/>
                    <a:pt x="676235" y="647686"/>
                  </a:cubicBezTo>
                  <a:cubicBezTo>
                    <a:pt x="676235" y="380986"/>
                    <a:pt x="828635" y="133336"/>
                    <a:pt x="1014373" y="-14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7ED64C52-691F-4E4E-A130-109AF3BC94C7}"/>
                </a:ext>
              </a:extLst>
            </p:cNvPr>
            <p:cNvSpPr/>
            <p:nvPr/>
          </p:nvSpPr>
          <p:spPr>
            <a:xfrm>
              <a:off x="10038439" y="3124200"/>
              <a:ext cx="1152238" cy="952503"/>
            </a:xfrm>
            <a:custGeom>
              <a:avLst/>
              <a:gdLst>
                <a:gd name="connsiteX0" fmla="*/ 138073 w 1152238"/>
                <a:gd name="connsiteY0" fmla="*/ 952490 h 952503"/>
                <a:gd name="connsiteX1" fmla="*/ -40 w 1152238"/>
                <a:gd name="connsiteY1" fmla="*/ 838190 h 952503"/>
                <a:gd name="connsiteX2" fmla="*/ 276185 w 1152238"/>
                <a:gd name="connsiteY2" fmla="*/ 395277 h 952503"/>
                <a:gd name="connsiteX3" fmla="*/ 228560 w 1152238"/>
                <a:gd name="connsiteY3" fmla="*/ 404802 h 952503"/>
                <a:gd name="connsiteX4" fmla="*/ 33298 w 1152238"/>
                <a:gd name="connsiteY4" fmla="*/ 204777 h 952503"/>
                <a:gd name="connsiteX5" fmla="*/ 237799 w 1152238"/>
                <a:gd name="connsiteY5" fmla="*/ -10 h 952503"/>
                <a:gd name="connsiteX6" fmla="*/ 480973 w 1152238"/>
                <a:gd name="connsiteY6" fmla="*/ 304790 h 952503"/>
                <a:gd name="connsiteX7" fmla="*/ 138073 w 1152238"/>
                <a:gd name="connsiteY7" fmla="*/ 952490 h 952503"/>
                <a:gd name="connsiteX8" fmla="*/ 814348 w 1152238"/>
                <a:gd name="connsiteY8" fmla="*/ 952490 h 952503"/>
                <a:gd name="connsiteX9" fmla="*/ 671473 w 1152238"/>
                <a:gd name="connsiteY9" fmla="*/ 838190 h 952503"/>
                <a:gd name="connsiteX10" fmla="*/ 952460 w 1152238"/>
                <a:gd name="connsiteY10" fmla="*/ 395277 h 952503"/>
                <a:gd name="connsiteX11" fmla="*/ 900073 w 1152238"/>
                <a:gd name="connsiteY11" fmla="*/ 404802 h 952503"/>
                <a:gd name="connsiteX12" fmla="*/ 709573 w 1152238"/>
                <a:gd name="connsiteY12" fmla="*/ 204777 h 952503"/>
                <a:gd name="connsiteX13" fmla="*/ 911303 w 1152238"/>
                <a:gd name="connsiteY13" fmla="*/ -8 h 952503"/>
                <a:gd name="connsiteX14" fmla="*/ 914075 w 1152238"/>
                <a:gd name="connsiteY14" fmla="*/ -10 h 952503"/>
                <a:gd name="connsiteX15" fmla="*/ 1152199 w 1152238"/>
                <a:gd name="connsiteY15" fmla="*/ 304790 h 952503"/>
                <a:gd name="connsiteX16" fmla="*/ 814348 w 1152238"/>
                <a:gd name="connsiteY16" fmla="*/ 952490 h 952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52238" h="952503">
                  <a:moveTo>
                    <a:pt x="138073" y="952490"/>
                  </a:moveTo>
                  <a:lnTo>
                    <a:pt x="-40" y="838190"/>
                  </a:lnTo>
                  <a:cubicBezTo>
                    <a:pt x="152360" y="733415"/>
                    <a:pt x="266660" y="547677"/>
                    <a:pt x="276185" y="395277"/>
                  </a:cubicBezTo>
                  <a:cubicBezTo>
                    <a:pt x="276185" y="400040"/>
                    <a:pt x="242848" y="404802"/>
                    <a:pt x="228560" y="404802"/>
                  </a:cubicBezTo>
                  <a:cubicBezTo>
                    <a:pt x="114260" y="404802"/>
                    <a:pt x="33298" y="319077"/>
                    <a:pt x="33298" y="204777"/>
                  </a:cubicBezTo>
                  <a:cubicBezTo>
                    <a:pt x="34125" y="92132"/>
                    <a:pt x="125155" y="975"/>
                    <a:pt x="237799" y="-10"/>
                  </a:cubicBezTo>
                  <a:cubicBezTo>
                    <a:pt x="366673" y="-10"/>
                    <a:pt x="480973" y="109527"/>
                    <a:pt x="480973" y="304790"/>
                  </a:cubicBezTo>
                  <a:cubicBezTo>
                    <a:pt x="480973" y="571490"/>
                    <a:pt x="323524" y="823902"/>
                    <a:pt x="138073" y="952490"/>
                  </a:cubicBezTo>
                  <a:close/>
                  <a:moveTo>
                    <a:pt x="814348" y="952490"/>
                  </a:moveTo>
                  <a:lnTo>
                    <a:pt x="671473" y="838190"/>
                  </a:lnTo>
                  <a:cubicBezTo>
                    <a:pt x="823873" y="733415"/>
                    <a:pt x="942935" y="547677"/>
                    <a:pt x="952460" y="395277"/>
                  </a:cubicBezTo>
                  <a:cubicBezTo>
                    <a:pt x="947698" y="400040"/>
                    <a:pt x="919123" y="404802"/>
                    <a:pt x="900073" y="404802"/>
                  </a:cubicBezTo>
                  <a:cubicBezTo>
                    <a:pt x="790535" y="404802"/>
                    <a:pt x="709573" y="319077"/>
                    <a:pt x="709573" y="204777"/>
                  </a:cubicBezTo>
                  <a:cubicBezTo>
                    <a:pt x="708729" y="92521"/>
                    <a:pt x="799046" y="836"/>
                    <a:pt x="911303" y="-8"/>
                  </a:cubicBezTo>
                  <a:cubicBezTo>
                    <a:pt x="912226" y="-15"/>
                    <a:pt x="913151" y="-16"/>
                    <a:pt x="914075" y="-10"/>
                  </a:cubicBezTo>
                  <a:cubicBezTo>
                    <a:pt x="1042662" y="-10"/>
                    <a:pt x="1152199" y="109527"/>
                    <a:pt x="1152199" y="304790"/>
                  </a:cubicBezTo>
                  <a:cubicBezTo>
                    <a:pt x="1152199" y="571490"/>
                    <a:pt x="999799" y="823902"/>
                    <a:pt x="814348" y="952490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CF68D786-C98F-4FE4-8396-6519C133C59A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29D9F925-78A0-46DD-830A-943A674BB1F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920635"/>
            <a:ext cx="8691516" cy="1329595"/>
          </a:xfrm>
        </p:spPr>
        <p:txBody>
          <a:bodyPr wrap="square" anchor="b" anchorCtr="0">
            <a:spAutoFit/>
          </a:bodyPr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504210" y="3140123"/>
            <a:ext cx="7190508" cy="2997441"/>
          </a:xfrm>
          <a:noFill/>
        </p:spPr>
        <p:txBody>
          <a:bodyPr wrap="square" lIns="0" tIns="0" rIns="0" bIns="0" anchor="t" anchorCtr="0">
            <a:noAutofit/>
          </a:bodyPr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6178984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560638"/>
            <a:ext cx="5799532" cy="1994392"/>
          </a:xfrm>
        </p:spPr>
        <p:txBody>
          <a:bodyPr wrap="square" anchor="b" anchorCtr="0">
            <a:spAutoFit/>
          </a:bodyPr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14575" y="618596"/>
            <a:ext cx="4572000" cy="350865"/>
          </a:xfrm>
          <a:noFill/>
        </p:spPr>
        <p:txBody>
          <a:bodyPr wrap="square" lIns="0" tIns="0" rIns="0" bIns="0" anchor="t" anchorCtr="0">
            <a:noAutofit/>
          </a:bodyPr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23D1C27-A47E-49F4-8FF1-3954D853A2CE}"/>
              </a:ext>
            </a:extLst>
          </p:cNvPr>
          <p:cNvSpPr/>
          <p:nvPr userDrawn="1"/>
        </p:nvSpPr>
        <p:spPr>
          <a:xfrm>
            <a:off x="1079404" y="2730944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A49FF349-499D-4773-A3B2-1547301DCB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79404" y="3124200"/>
            <a:ext cx="5264150" cy="3733800"/>
          </a:xfrm>
          <a:pattFill prst="pct90">
            <a:fgClr>
              <a:schemeClr val="tx2"/>
            </a:fgClr>
            <a:bgClr>
              <a:schemeClr val="bg1"/>
            </a:bgClr>
          </a:pattFill>
        </p:spPr>
        <p:txBody>
          <a:bodyPr/>
          <a:lstStyle/>
          <a:p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6D5FDAA-EAF5-4519-A160-C1D803267657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6D8A0A40-A66E-4EAB-B930-8FCBB8FCCA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9937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D0655B-5834-474B-BC1F-9C661A5AD1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686" y="355078"/>
            <a:ext cx="10063163" cy="12727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7686" y="2248664"/>
            <a:ext cx="10063163" cy="4286531"/>
          </a:xfrm>
        </p:spPr>
        <p:txBody>
          <a:bodyPr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361285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 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51FD4580-B741-442B-8F45-7363BA70CB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339" y="3023843"/>
            <a:ext cx="12081470" cy="3814061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799" y="3298376"/>
            <a:ext cx="10063163" cy="1533002"/>
          </a:xfrm>
        </p:spPr>
        <p:txBody>
          <a:bodyPr lIns="0" tIns="0" rIns="0" bIns="0"/>
          <a:lstStyle>
            <a:lvl1pPr marL="0" indent="0" algn="l">
              <a:buNone/>
              <a:defRPr sz="32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8C685A-AF05-487F-BDC4-E0027061E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017317"/>
            <a:ext cx="10063163" cy="175602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EED798E-0F13-41D5-9F7D-521AF44734DA}"/>
              </a:ext>
            </a:extLst>
          </p:cNvPr>
          <p:cNvSpPr/>
          <p:nvPr userDrawn="1"/>
        </p:nvSpPr>
        <p:spPr>
          <a:xfrm>
            <a:off x="1079404" y="2860553"/>
            <a:ext cx="182880" cy="914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4184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228568"/>
            <a:ext cx="4670128" cy="4286532"/>
          </a:xfrm>
        </p:spPr>
        <p:txBody>
          <a:bodyPr anchor="t" anchorCtr="0"/>
          <a:lstStyle>
            <a:lvl1pPr>
              <a:lnSpc>
                <a:spcPct val="90000"/>
              </a:lnSpc>
              <a:defRPr sz="2400"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59835" y="2228568"/>
            <a:ext cx="4670128" cy="4286532"/>
          </a:xfrm>
        </p:spPr>
        <p:txBody>
          <a:bodyPr anchor="t" anchorCtr="0"/>
          <a:lstStyle>
            <a:lvl1pPr>
              <a:lnSpc>
                <a:spcPct val="90000"/>
              </a:lnSpc>
              <a:defRPr sz="2400"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BCDCAAAE-3117-43B1-8365-13245D2510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55078"/>
            <a:ext cx="10063163" cy="12727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002058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1949373"/>
            <a:ext cx="4537075" cy="806904"/>
          </a:xfrm>
        </p:spPr>
        <p:txBody>
          <a:bodyPr anchor="b"/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2800" b="1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6800" y="2874659"/>
            <a:ext cx="4537075" cy="3608620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91301" y="1938488"/>
            <a:ext cx="4561114" cy="817789"/>
          </a:xfrm>
        </p:spPr>
        <p:txBody>
          <a:bodyPr vert="horz" lIns="0" tIns="0" rIns="0" bIns="0" rtlCol="0" anchor="b" anchorCtr="0"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lang="en-US" sz="2800" b="1" dirty="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91301" y="2874659"/>
            <a:ext cx="4535424" cy="3640442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5BCD8D19-683F-4EEA-A357-6C4EB3371C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55078"/>
            <a:ext cx="10063163" cy="1272756"/>
          </a:xfrm>
        </p:spPr>
        <p:txBody>
          <a:bodyPr vert="horz" lIns="0" tIns="0" rIns="0" bIns="0" rtlCol="0" anchor="b" anchorCtr="0">
            <a:noAutofit/>
          </a:bodyPr>
          <a:lstStyle>
            <a:lvl1pPr>
              <a:defRPr lang="en-US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218224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6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355078"/>
            <a:ext cx="10063163" cy="12727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669513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7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A44C8B7-E3DE-4FF2-A95C-6EF26B46BA5D}"/>
              </a:ext>
            </a:extLst>
          </p:cNvPr>
          <p:cNvSpPr/>
          <p:nvPr userDrawn="1"/>
        </p:nvSpPr>
        <p:spPr>
          <a:xfrm>
            <a:off x="-1" y="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7684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002B8-C24E-459A-BF60-3329F2C39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55078"/>
            <a:ext cx="10063163" cy="1272756"/>
          </a:xfrm>
        </p:spPr>
        <p:txBody>
          <a:bodyPr vert="horz" lIns="0" tIns="0" rIns="0" bIns="0" rtlCol="0" anchor="b" anchorCtr="0">
            <a:noAutofit/>
          </a:bodyPr>
          <a:lstStyle>
            <a:lvl1pPr algn="l">
              <a:defRPr lang="en-US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7B51F18-4389-423C-83FA-B3547BD9808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617029" y="2228568"/>
            <a:ext cx="6350558" cy="42865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1B35F952-6A35-4BAF-A7DB-A4486D42B57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66798" y="2228568"/>
            <a:ext cx="4310064" cy="3857625"/>
          </a:xfrm>
          <a:pattFill prst="pct90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8124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06D0E941-EDE7-49BA-BDF4-3F57E52E90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92421" y="5124324"/>
            <a:ext cx="5299579" cy="1673051"/>
          </a:xfrm>
          <a:prstGeom prst="rect">
            <a:avLst/>
          </a:prstGeom>
        </p:spPr>
      </p:pic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6E33B11D-E83F-4E7D-A79C-E543708471D0}"/>
              </a:ext>
            </a:extLst>
          </p:cNvPr>
          <p:cNvSpPr>
            <a:spLocks noGrp="1" noChangeAspect="1"/>
          </p:cNvSpPr>
          <p:nvPr>
            <p:ph type="pic" idx="1"/>
          </p:nvPr>
        </p:nvSpPr>
        <p:spPr>
          <a:xfrm>
            <a:off x="7534275" y="1"/>
            <a:ext cx="4657725" cy="6857999"/>
          </a:xfrm>
          <a:custGeom>
            <a:avLst/>
            <a:gdLst>
              <a:gd name="connsiteX0" fmla="*/ 3193833 w 4657725"/>
              <a:gd name="connsiteY0" fmla="*/ 5150699 h 6857999"/>
              <a:gd name="connsiteX1" fmla="*/ 3193833 w 4657725"/>
              <a:gd name="connsiteY1" fmla="*/ 6122685 h 6857999"/>
              <a:gd name="connsiteX2" fmla="*/ 3923369 w 4657725"/>
              <a:gd name="connsiteY2" fmla="*/ 6796563 h 6857999"/>
              <a:gd name="connsiteX3" fmla="*/ 4652952 w 4657725"/>
              <a:gd name="connsiteY3" fmla="*/ 6120308 h 6857999"/>
              <a:gd name="connsiteX4" fmla="*/ 4652952 w 4657725"/>
              <a:gd name="connsiteY4" fmla="*/ 5150699 h 6857999"/>
              <a:gd name="connsiteX5" fmla="*/ 4301469 w 4657725"/>
              <a:gd name="connsiteY5" fmla="*/ 5150699 h 6857999"/>
              <a:gd name="connsiteX6" fmla="*/ 4301469 w 4657725"/>
              <a:gd name="connsiteY6" fmla="*/ 6110517 h 6857999"/>
              <a:gd name="connsiteX7" fmla="*/ 3923369 w 4657725"/>
              <a:gd name="connsiteY7" fmla="*/ 6491041 h 6857999"/>
              <a:gd name="connsiteX8" fmla="*/ 3542845 w 4657725"/>
              <a:gd name="connsiteY8" fmla="*/ 6110517 h 6857999"/>
              <a:gd name="connsiteX9" fmla="*/ 3542845 w 4657725"/>
              <a:gd name="connsiteY9" fmla="*/ 5150699 h 6857999"/>
              <a:gd name="connsiteX10" fmla="*/ 2421901 w 4657725"/>
              <a:gd name="connsiteY10" fmla="*/ 5126459 h 6857999"/>
              <a:gd name="connsiteX11" fmla="*/ 1808766 w 4657725"/>
              <a:gd name="connsiteY11" fmla="*/ 5618488 h 6857999"/>
              <a:gd name="connsiteX12" fmla="*/ 2739496 w 4657725"/>
              <a:gd name="connsiteY12" fmla="*/ 6316559 h 6857999"/>
              <a:gd name="connsiteX13" fmla="*/ 2458309 w 4657725"/>
              <a:gd name="connsiteY13" fmla="*/ 6495937 h 6857999"/>
              <a:gd name="connsiteX14" fmla="*/ 1944416 w 4657725"/>
              <a:gd name="connsiteY14" fmla="*/ 6277822 h 6857999"/>
              <a:gd name="connsiteX15" fmla="*/ 1757814 w 4657725"/>
              <a:gd name="connsiteY15" fmla="*/ 6539569 h 6857999"/>
              <a:gd name="connsiteX16" fmla="*/ 2441246 w 4657725"/>
              <a:gd name="connsiteY16" fmla="*/ 6796516 h 6857999"/>
              <a:gd name="connsiteX17" fmla="*/ 3088460 w 4657725"/>
              <a:gd name="connsiteY17" fmla="*/ 6277822 h 6857999"/>
              <a:gd name="connsiteX18" fmla="*/ 2160155 w 4657725"/>
              <a:gd name="connsiteY18" fmla="*/ 5589257 h 6857999"/>
              <a:gd name="connsiteX19" fmla="*/ 2390342 w 4657725"/>
              <a:gd name="connsiteY19" fmla="*/ 5426848 h 6857999"/>
              <a:gd name="connsiteX20" fmla="*/ 2860602 w 4657725"/>
              <a:gd name="connsiteY20" fmla="*/ 5603801 h 6857999"/>
              <a:gd name="connsiteX21" fmla="*/ 3052100 w 4657725"/>
              <a:gd name="connsiteY21" fmla="*/ 5351893 h 6857999"/>
              <a:gd name="connsiteX22" fmla="*/ 2421901 w 4657725"/>
              <a:gd name="connsiteY22" fmla="*/ 5126459 h 6857999"/>
              <a:gd name="connsiteX23" fmla="*/ 0 w 4657725"/>
              <a:gd name="connsiteY23" fmla="*/ 0 h 6857999"/>
              <a:gd name="connsiteX24" fmla="*/ 4657725 w 4657725"/>
              <a:gd name="connsiteY24" fmla="*/ 0 h 6857999"/>
              <a:gd name="connsiteX25" fmla="*/ 4657725 w 4657725"/>
              <a:gd name="connsiteY25" fmla="*/ 6857999 h 6857999"/>
              <a:gd name="connsiteX26" fmla="*/ 0 w 4657725"/>
              <a:gd name="connsiteY26" fmla="*/ 6857999 h 6857999"/>
              <a:gd name="connsiteX27" fmla="*/ 0 w 4657725"/>
              <a:gd name="connsiteY27" fmla="*/ 6767905 h 6857999"/>
              <a:gd name="connsiteX28" fmla="*/ 290396 w 4657725"/>
              <a:gd name="connsiteY28" fmla="*/ 6767905 h 6857999"/>
              <a:gd name="connsiteX29" fmla="*/ 589929 w 4657725"/>
              <a:gd name="connsiteY29" fmla="*/ 5833801 h 6857999"/>
              <a:gd name="connsiteX30" fmla="*/ 890270 w 4657725"/>
              <a:gd name="connsiteY30" fmla="*/ 6767905 h 6857999"/>
              <a:gd name="connsiteX31" fmla="*/ 1241849 w 4657725"/>
              <a:gd name="connsiteY31" fmla="*/ 6767905 h 6857999"/>
              <a:gd name="connsiteX32" fmla="*/ 1819004 w 4657725"/>
              <a:gd name="connsiteY32" fmla="*/ 5150939 h 6857999"/>
              <a:gd name="connsiteX33" fmla="*/ 1452644 w 4657725"/>
              <a:gd name="connsiteY33" fmla="*/ 5150939 h 6857999"/>
              <a:gd name="connsiteX34" fmla="*/ 1076160 w 4657725"/>
              <a:gd name="connsiteY34" fmla="*/ 6206910 h 6857999"/>
              <a:gd name="connsiteX35" fmla="*/ 736749 w 4657725"/>
              <a:gd name="connsiteY35" fmla="*/ 5150939 h 6857999"/>
              <a:gd name="connsiteX36" fmla="*/ 444440 w 4657725"/>
              <a:gd name="connsiteY36" fmla="*/ 5150939 h 6857999"/>
              <a:gd name="connsiteX37" fmla="*/ 103651 w 4657725"/>
              <a:gd name="connsiteY37" fmla="*/ 6208288 h 6857999"/>
              <a:gd name="connsiteX38" fmla="*/ 0 w 4657725"/>
              <a:gd name="connsiteY38" fmla="*/ 5917501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4657725" h="6857999">
                <a:moveTo>
                  <a:pt x="3193833" y="5150699"/>
                </a:moveTo>
                <a:lnTo>
                  <a:pt x="3193833" y="6122685"/>
                </a:lnTo>
                <a:cubicBezTo>
                  <a:pt x="3193833" y="6520177"/>
                  <a:pt x="3431435" y="6796563"/>
                  <a:pt x="3923369" y="6796563"/>
                </a:cubicBezTo>
                <a:cubicBezTo>
                  <a:pt x="4415303" y="6796563"/>
                  <a:pt x="4652952" y="6522601"/>
                  <a:pt x="4652952" y="6120308"/>
                </a:cubicBezTo>
                <a:lnTo>
                  <a:pt x="4652952" y="5150699"/>
                </a:lnTo>
                <a:lnTo>
                  <a:pt x="4301469" y="5150699"/>
                </a:lnTo>
                <a:lnTo>
                  <a:pt x="4301469" y="6110517"/>
                </a:lnTo>
                <a:cubicBezTo>
                  <a:pt x="4301469" y="6335951"/>
                  <a:pt x="4172996" y="6491041"/>
                  <a:pt x="3923369" y="6491041"/>
                </a:cubicBezTo>
                <a:cubicBezTo>
                  <a:pt x="3673742" y="6491041"/>
                  <a:pt x="3542845" y="6335951"/>
                  <a:pt x="3542845" y="6110517"/>
                </a:cubicBezTo>
                <a:lnTo>
                  <a:pt x="3542845" y="5150699"/>
                </a:lnTo>
                <a:close/>
                <a:moveTo>
                  <a:pt x="2421901" y="5126459"/>
                </a:moveTo>
                <a:cubicBezTo>
                  <a:pt x="2041377" y="5126459"/>
                  <a:pt x="1808766" y="5349469"/>
                  <a:pt x="1808766" y="5618488"/>
                </a:cubicBezTo>
                <a:cubicBezTo>
                  <a:pt x="1808766" y="6226870"/>
                  <a:pt x="2739496" y="6030572"/>
                  <a:pt x="2739496" y="6316559"/>
                </a:cubicBezTo>
                <a:cubicBezTo>
                  <a:pt x="2739496" y="6408719"/>
                  <a:pt x="2647383" y="6495937"/>
                  <a:pt x="2458309" y="6495937"/>
                </a:cubicBezTo>
                <a:cubicBezTo>
                  <a:pt x="2264392" y="6496559"/>
                  <a:pt x="2078684" y="6417736"/>
                  <a:pt x="1944416" y="6277822"/>
                </a:cubicBezTo>
                <a:lnTo>
                  <a:pt x="1757814" y="6539569"/>
                </a:lnTo>
                <a:cubicBezTo>
                  <a:pt x="1908009" y="6692283"/>
                  <a:pt x="2131019" y="6796516"/>
                  <a:pt x="2441246" y="6796516"/>
                </a:cubicBezTo>
                <a:cubicBezTo>
                  <a:pt x="2877570" y="6796516"/>
                  <a:pt x="3088460" y="6573506"/>
                  <a:pt x="3088460" y="6277822"/>
                </a:cubicBezTo>
                <a:cubicBezTo>
                  <a:pt x="3088460" y="5674288"/>
                  <a:pt x="2160155" y="5846346"/>
                  <a:pt x="2160155" y="5589257"/>
                </a:cubicBezTo>
                <a:cubicBezTo>
                  <a:pt x="2160155" y="5492296"/>
                  <a:pt x="2242524" y="5426848"/>
                  <a:pt x="2390342" y="5426848"/>
                </a:cubicBezTo>
                <a:cubicBezTo>
                  <a:pt x="2555223" y="5426848"/>
                  <a:pt x="2729752" y="5482600"/>
                  <a:pt x="2860602" y="5603801"/>
                </a:cubicBezTo>
                <a:lnTo>
                  <a:pt x="3052100" y="5351893"/>
                </a:lnTo>
                <a:cubicBezTo>
                  <a:pt x="2892114" y="5204028"/>
                  <a:pt x="2678848" y="5126459"/>
                  <a:pt x="2421901" y="5126459"/>
                </a:cubicBezTo>
                <a:close/>
                <a:moveTo>
                  <a:pt x="0" y="0"/>
                </a:moveTo>
                <a:lnTo>
                  <a:pt x="4657725" y="0"/>
                </a:lnTo>
                <a:lnTo>
                  <a:pt x="4657725" y="6857999"/>
                </a:lnTo>
                <a:lnTo>
                  <a:pt x="0" y="6857999"/>
                </a:lnTo>
                <a:lnTo>
                  <a:pt x="0" y="6767905"/>
                </a:lnTo>
                <a:lnTo>
                  <a:pt x="290396" y="6767905"/>
                </a:lnTo>
                <a:lnTo>
                  <a:pt x="589929" y="5833801"/>
                </a:lnTo>
                <a:lnTo>
                  <a:pt x="890270" y="6767905"/>
                </a:lnTo>
                <a:lnTo>
                  <a:pt x="1241849" y="6767905"/>
                </a:lnTo>
                <a:lnTo>
                  <a:pt x="1819004" y="5150939"/>
                </a:lnTo>
                <a:lnTo>
                  <a:pt x="1452644" y="5150939"/>
                </a:lnTo>
                <a:lnTo>
                  <a:pt x="1076160" y="6206910"/>
                </a:lnTo>
                <a:lnTo>
                  <a:pt x="736749" y="5150939"/>
                </a:lnTo>
                <a:lnTo>
                  <a:pt x="444440" y="5150939"/>
                </a:lnTo>
                <a:lnTo>
                  <a:pt x="103651" y="6208288"/>
                </a:lnTo>
                <a:lnTo>
                  <a:pt x="0" y="5917501"/>
                </a:lnTo>
                <a:close/>
              </a:path>
            </a:pathLst>
          </a:custGeom>
          <a:pattFill prst="pct9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0" tIns="0" rIns="0" bIns="0" rtlCol="0" anchor="t" anchorCtr="1">
            <a:noAutofit/>
          </a:bodyPr>
          <a:lstStyle>
            <a:lvl1pPr marL="0" indent="0">
              <a:buNone/>
              <a:defRPr lang="en-US" sz="1050" dirty="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9CEF2D-F918-47AF-9A2E-87606276CE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404" y="355078"/>
            <a:ext cx="6454871" cy="12727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581BD20-E683-41C5-AE73-792E882BFC74}"/>
              </a:ext>
            </a:extLst>
          </p:cNvPr>
          <p:cNvSpPr/>
          <p:nvPr userDrawn="1"/>
        </p:nvSpPr>
        <p:spPr>
          <a:xfrm>
            <a:off x="-1" y="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3BA561D-6C3D-49E7-AAA6-98B9F61B2FAC}"/>
              </a:ext>
            </a:extLst>
          </p:cNvPr>
          <p:cNvSpPr/>
          <p:nvPr userDrawn="1"/>
        </p:nvSpPr>
        <p:spPr>
          <a:xfrm>
            <a:off x="1079404" y="1719274"/>
            <a:ext cx="182880" cy="914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DB70FCC-BB97-4C83-A1E3-15B50D1C5C8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79404" y="2248664"/>
            <a:ext cx="6116053" cy="40835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839617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sv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2B9AA46-E27C-49B7-B52A-1D2CAB27054F}"/>
              </a:ext>
            </a:extLst>
          </p:cNvPr>
          <p:cNvSpPr/>
          <p:nvPr userDrawn="1"/>
        </p:nvSpPr>
        <p:spPr>
          <a:xfrm>
            <a:off x="-1" y="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9404" y="355078"/>
            <a:ext cx="10063163" cy="1272756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9404" y="2248664"/>
            <a:ext cx="10063163" cy="351500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F7CF70C8-0AEC-4AD2-AD31-2A6E9D6584BB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70B6714-A342-46BB-9C49-060ABC6EF4F4}"/>
              </a:ext>
            </a:extLst>
          </p:cNvPr>
          <p:cNvSpPr/>
          <p:nvPr userDrawn="1"/>
        </p:nvSpPr>
        <p:spPr>
          <a:xfrm>
            <a:off x="1079404" y="1719274"/>
            <a:ext cx="182880" cy="914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7709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bg1"/>
          </a:solidFill>
          <a:latin typeface="Corbel" panose="020B0503020204020204" pitchFamily="34" charset="0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1pPr>
      <a:lvl2pPr marL="36576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200" kern="1200">
          <a:solidFill>
            <a:schemeClr val="bg1"/>
          </a:solidFill>
          <a:latin typeface="+mn-lt"/>
          <a:ea typeface="+mn-ea"/>
          <a:cs typeface="+mn-cs"/>
        </a:defRPr>
      </a:lvl2pPr>
      <a:lvl3pPr marL="54864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73152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4pPr>
      <a:lvl5pPr marL="91440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>
          <p15:clr>
            <a:srgbClr val="F26B43"/>
          </p15:clr>
        </p15:guide>
        <p15:guide id="2" pos="7680">
          <p15:clr>
            <a:srgbClr val="F26B43"/>
          </p15:clr>
        </p15:guide>
        <p15:guide id="3" pos="216">
          <p15:clr>
            <a:srgbClr val="F26B43"/>
          </p15:clr>
        </p15:guide>
        <p15:guide id="4" pos="672">
          <p15:clr>
            <a:srgbClr val="F26B43"/>
          </p15:clr>
        </p15:guide>
        <p15:guide id="5" pos="1122">
          <p15:clr>
            <a:srgbClr val="F26B43"/>
          </p15:clr>
        </p15:guide>
        <p15:guide id="6" pos="1575">
          <p15:clr>
            <a:srgbClr val="F26B43"/>
          </p15:clr>
        </p15:guide>
        <p15:guide id="7" pos="2028">
          <p15:clr>
            <a:srgbClr val="F26B43"/>
          </p15:clr>
        </p15:guide>
        <p15:guide id="8" pos="2481">
          <p15:clr>
            <a:srgbClr val="F26B43"/>
          </p15:clr>
        </p15:guide>
        <p15:guide id="9" pos="2934">
          <p15:clr>
            <a:srgbClr val="F26B43"/>
          </p15:clr>
        </p15:guide>
        <p15:guide id="10" pos="3387">
          <p15:clr>
            <a:srgbClr val="F26B43"/>
          </p15:clr>
        </p15:guide>
        <p15:guide id="11" pos="3840">
          <p15:clr>
            <a:srgbClr val="F26B43"/>
          </p15:clr>
        </p15:guide>
        <p15:guide id="12" pos="4293">
          <p15:clr>
            <a:srgbClr val="F26B43"/>
          </p15:clr>
        </p15:guide>
        <p15:guide id="13" pos="4746">
          <p15:clr>
            <a:srgbClr val="F26B43"/>
          </p15:clr>
        </p15:guide>
        <p15:guide id="14" pos="5199">
          <p15:clr>
            <a:srgbClr val="F26B43"/>
          </p15:clr>
        </p15:guide>
        <p15:guide id="15" pos="5652">
          <p15:clr>
            <a:srgbClr val="F26B43"/>
          </p15:clr>
        </p15:guide>
        <p15:guide id="16" pos="6105">
          <p15:clr>
            <a:srgbClr val="F26B43"/>
          </p15:clr>
        </p15:guide>
        <p15:guide id="17" pos="6558">
          <p15:clr>
            <a:srgbClr val="F26B43"/>
          </p15:clr>
        </p15:guide>
        <p15:guide id="18" pos="7011">
          <p15:clr>
            <a:srgbClr val="F26B43"/>
          </p15:clr>
        </p15:guide>
        <p15:guide id="19" pos="7464">
          <p15:clr>
            <a:srgbClr val="F26B43"/>
          </p15:clr>
        </p15:guide>
        <p15:guide id="20" orient="horz">
          <p15:clr>
            <a:srgbClr val="F26B43"/>
          </p15:clr>
        </p15:guide>
        <p15:guide id="21" orient="horz" pos="4320">
          <p15:clr>
            <a:srgbClr val="F26B43"/>
          </p15:clr>
        </p15:guide>
        <p15:guide id="22" orient="horz" pos="216">
          <p15:clr>
            <a:srgbClr val="F26B43"/>
          </p15:clr>
        </p15:guide>
        <p15:guide id="23" orient="horz" pos="696">
          <p15:clr>
            <a:srgbClr val="F26B43"/>
          </p15:clr>
        </p15:guide>
        <p15:guide id="24" orient="horz" pos="1188">
          <p15:clr>
            <a:srgbClr val="F26B43"/>
          </p15:clr>
        </p15:guide>
        <p15:guide id="25" orient="horz" pos="1674">
          <p15:clr>
            <a:srgbClr val="F26B43"/>
          </p15:clr>
        </p15:guide>
        <p15:guide id="26" orient="horz" pos="2160">
          <p15:clr>
            <a:srgbClr val="F26B43"/>
          </p15:clr>
        </p15:guide>
        <p15:guide id="27" orient="horz" pos="2646">
          <p15:clr>
            <a:srgbClr val="F26B43"/>
          </p15:clr>
        </p15:guide>
        <p15:guide id="28" orient="horz" pos="3132">
          <p15:clr>
            <a:srgbClr val="F26B43"/>
          </p15:clr>
        </p15:guide>
        <p15:guide id="29" orient="horz" pos="3618">
          <p15:clr>
            <a:srgbClr val="F26B43"/>
          </p15:clr>
        </p15:guide>
        <p15:guide id="30" orient="horz" pos="410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3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3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4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image" Target="../media/image4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5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1.png"/><Relationship Id="rId7" Type="http://schemas.openxmlformats.org/officeDocument/2006/relationships/image" Target="../media/image611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3.png"/><Relationship Id="rId7" Type="http://schemas.openxmlformats.org/officeDocument/2006/relationships/image" Target="../media/image671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6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0.png"/><Relationship Id="rId7" Type="http://schemas.openxmlformats.org/officeDocument/2006/relationships/image" Target="../media/image78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7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1.png"/><Relationship Id="rId7" Type="http://schemas.openxmlformats.org/officeDocument/2006/relationships/image" Target="../media/image89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0.png"/><Relationship Id="rId7" Type="http://schemas.openxmlformats.org/officeDocument/2006/relationships/image" Target="../media/image100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0.png"/><Relationship Id="rId7" Type="http://schemas.openxmlformats.org/officeDocument/2006/relationships/image" Target="../media/image611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0.png"/><Relationship Id="rId7" Type="http://schemas.openxmlformats.org/officeDocument/2006/relationships/image" Target="../media/image671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7" Type="http://schemas.openxmlformats.org/officeDocument/2006/relationships/image" Target="../media/image611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5.png"/><Relationship Id="rId5" Type="http://schemas.openxmlformats.org/officeDocument/2006/relationships/image" Target="../media/image114.png"/><Relationship Id="rId4" Type="http://schemas.openxmlformats.org/officeDocument/2006/relationships/image" Target="../media/image11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0.png"/><Relationship Id="rId7" Type="http://schemas.openxmlformats.org/officeDocument/2006/relationships/image" Target="../media/image671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1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1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8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gi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7" Type="http://schemas.openxmlformats.org/officeDocument/2006/relationships/image" Target="../media/image250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6.png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26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9.png"/><Relationship Id="rId4" Type="http://schemas.openxmlformats.org/officeDocument/2006/relationships/image" Target="../media/image12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3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0.png"/><Relationship Id="rId4" Type="http://schemas.openxmlformats.org/officeDocument/2006/relationships/image" Target="../media/image1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3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6.png"/><Relationship Id="rId5" Type="http://schemas.openxmlformats.org/officeDocument/2006/relationships/image" Target="../media/image132.png"/><Relationship Id="rId4" Type="http://schemas.openxmlformats.org/officeDocument/2006/relationships/image" Target="../media/image13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.png"/><Relationship Id="rId5" Type="http://schemas.openxmlformats.org/officeDocument/2006/relationships/image" Target="../media/image139.png"/><Relationship Id="rId4" Type="http://schemas.openxmlformats.org/officeDocument/2006/relationships/image" Target="../media/image13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4.png"/><Relationship Id="rId5" Type="http://schemas.openxmlformats.org/officeDocument/2006/relationships/image" Target="../media/image143.png"/><Relationship Id="rId4" Type="http://schemas.openxmlformats.org/officeDocument/2006/relationships/image" Target="../media/image14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8.png"/><Relationship Id="rId5" Type="http://schemas.openxmlformats.org/officeDocument/2006/relationships/image" Target="../media/image147.png"/><Relationship Id="rId4" Type="http://schemas.openxmlformats.org/officeDocument/2006/relationships/image" Target="../media/image14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5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5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5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6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4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7.png"/><Relationship Id="rId5" Type="http://schemas.openxmlformats.org/officeDocument/2006/relationships/image" Target="../media/image156.png"/><Relationship Id="rId4" Type="http://schemas.openxmlformats.org/officeDocument/2006/relationships/image" Target="../media/image15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70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5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3.png"/><Relationship Id="rId5" Type="http://schemas.openxmlformats.org/officeDocument/2006/relationships/image" Target="../media/image162.png"/><Relationship Id="rId4" Type="http://schemas.openxmlformats.org/officeDocument/2006/relationships/image" Target="../media/image16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5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7.png"/><Relationship Id="rId5" Type="http://schemas.openxmlformats.org/officeDocument/2006/relationships/image" Target="../media/image166.png"/><Relationship Id="rId4" Type="http://schemas.openxmlformats.org/officeDocument/2006/relationships/image" Target="../media/image16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8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6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3.png"/><Relationship Id="rId5" Type="http://schemas.openxmlformats.org/officeDocument/2006/relationships/image" Target="../media/image172.png"/><Relationship Id="rId4" Type="http://schemas.openxmlformats.org/officeDocument/2006/relationships/image" Target="../media/image17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6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6.png"/><Relationship Id="rId4" Type="http://schemas.openxmlformats.org/officeDocument/2006/relationships/image" Target="../media/image17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7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0.png"/><Relationship Id="rId5" Type="http://schemas.openxmlformats.org/officeDocument/2006/relationships/image" Target="../media/image179.png"/><Relationship Id="rId4" Type="http://schemas.openxmlformats.org/officeDocument/2006/relationships/image" Target="../media/image17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image" Target="../media/image7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4.png"/><Relationship Id="rId5" Type="http://schemas.openxmlformats.org/officeDocument/2006/relationships/image" Target="../media/image183.png"/><Relationship Id="rId4" Type="http://schemas.openxmlformats.org/officeDocument/2006/relationships/image" Target="../media/image18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11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10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7" Type="http://schemas.openxmlformats.org/officeDocument/2006/relationships/image" Target="../media/image190.png"/><Relationship Id="rId2" Type="http://schemas.openxmlformats.org/officeDocument/2006/relationships/image" Target="../media/image14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8.png"/><Relationship Id="rId5" Type="http://schemas.openxmlformats.org/officeDocument/2006/relationships/image" Target="../media/image187.png"/><Relationship Id="rId4" Type="http://schemas.openxmlformats.org/officeDocument/2006/relationships/image" Target="../media/image186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6.png"/><Relationship Id="rId4" Type="http://schemas.openxmlformats.org/officeDocument/2006/relationships/image" Target="../media/image195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8.png"/><Relationship Id="rId3" Type="http://schemas.openxmlformats.org/officeDocument/2006/relationships/image" Target="../media/image1711.png"/><Relationship Id="rId7" Type="http://schemas.openxmlformats.org/officeDocument/2006/relationships/image" Target="../media/image2113.png"/><Relationship Id="rId2" Type="http://schemas.openxmlformats.org/officeDocument/2006/relationships/image" Target="../media/image16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8.png"/><Relationship Id="rId5" Type="http://schemas.openxmlformats.org/officeDocument/2006/relationships/image" Target="../media/image197.png"/><Relationship Id="rId4" Type="http://schemas.openxmlformats.org/officeDocument/2006/relationships/image" Target="../media/image1812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2.png"/><Relationship Id="rId3" Type="http://schemas.openxmlformats.org/officeDocument/2006/relationships/image" Target="../media/image231.png"/><Relationship Id="rId7" Type="http://schemas.openxmlformats.org/officeDocument/2006/relationships/image" Target="../media/image2113.png"/><Relationship Id="rId2" Type="http://schemas.openxmlformats.org/officeDocument/2006/relationships/image" Target="../media/image16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0.png"/><Relationship Id="rId5" Type="http://schemas.openxmlformats.org/officeDocument/2006/relationships/image" Target="../media/image199.png"/><Relationship Id="rId4" Type="http://schemas.openxmlformats.org/officeDocument/2006/relationships/image" Target="../media/image241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0.png"/><Relationship Id="rId3" Type="http://schemas.openxmlformats.org/officeDocument/2006/relationships/image" Target="../media/image282.png"/><Relationship Id="rId7" Type="http://schemas.openxmlformats.org/officeDocument/2006/relationships/image" Target="../media/image2113.png"/><Relationship Id="rId2" Type="http://schemas.openxmlformats.org/officeDocument/2006/relationships/image" Target="../media/image16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2.png"/><Relationship Id="rId5" Type="http://schemas.openxmlformats.org/officeDocument/2006/relationships/image" Target="../media/image201.png"/><Relationship Id="rId4" Type="http://schemas.openxmlformats.org/officeDocument/2006/relationships/image" Target="../media/image291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0.png"/><Relationship Id="rId3" Type="http://schemas.openxmlformats.org/officeDocument/2006/relationships/image" Target="../media/image204.png"/><Relationship Id="rId7" Type="http://schemas.openxmlformats.org/officeDocument/2006/relationships/image" Target="../media/image208.png"/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7.png"/><Relationship Id="rId5" Type="http://schemas.openxmlformats.org/officeDocument/2006/relationships/image" Target="../media/image206.png"/><Relationship Id="rId4" Type="http://schemas.openxmlformats.org/officeDocument/2006/relationships/image" Target="../media/image205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7" Type="http://schemas.openxmlformats.org/officeDocument/2006/relationships/image" Target="../media/image450.png"/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3.png"/><Relationship Id="rId5" Type="http://schemas.openxmlformats.org/officeDocument/2006/relationships/image" Target="../media/image212.png"/><Relationship Id="rId4" Type="http://schemas.openxmlformats.org/officeDocument/2006/relationships/image" Target="../media/image211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png"/><Relationship Id="rId7" Type="http://schemas.openxmlformats.org/officeDocument/2006/relationships/image" Target="../media/image510.png"/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8.png"/><Relationship Id="rId5" Type="http://schemas.openxmlformats.org/officeDocument/2006/relationships/image" Target="../media/image217.png"/><Relationship Id="rId4" Type="http://schemas.openxmlformats.org/officeDocument/2006/relationships/image" Target="../media/image216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7" Type="http://schemas.openxmlformats.org/officeDocument/2006/relationships/image" Target="../media/image570.png"/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3.png"/><Relationship Id="rId5" Type="http://schemas.openxmlformats.org/officeDocument/2006/relationships/image" Target="../media/image222.png"/><Relationship Id="rId4" Type="http://schemas.openxmlformats.org/officeDocument/2006/relationships/image" Target="../media/image221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png"/><Relationship Id="rId7" Type="http://schemas.openxmlformats.org/officeDocument/2006/relationships/image" Target="../media/image630.png"/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9.png"/><Relationship Id="rId5" Type="http://schemas.openxmlformats.org/officeDocument/2006/relationships/image" Target="../media/image227.png"/><Relationship Id="rId4" Type="http://schemas.openxmlformats.org/officeDocument/2006/relationships/image" Target="../media/image226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0.png"/><Relationship Id="rId7" Type="http://schemas.openxmlformats.org/officeDocument/2006/relationships/image" Target="../media/image2112.png"/><Relationship Id="rId2" Type="http://schemas.openxmlformats.org/officeDocument/2006/relationships/image" Target="../media/image16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10.png"/><Relationship Id="rId5" Type="http://schemas.openxmlformats.org/officeDocument/2006/relationships/image" Target="../media/image1911.png"/><Relationship Id="rId4" Type="http://schemas.openxmlformats.org/officeDocument/2006/relationships/image" Target="../media/image18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34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1.png"/><Relationship Id="rId3" Type="http://schemas.openxmlformats.org/officeDocument/2006/relationships/image" Target="../media/image230.png"/><Relationship Id="rId7" Type="http://schemas.openxmlformats.org/officeDocument/2006/relationships/image" Target="../media/image270.png"/><Relationship Id="rId2" Type="http://schemas.openxmlformats.org/officeDocument/2006/relationships/image" Target="../media/image22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0.png"/><Relationship Id="rId5" Type="http://schemas.openxmlformats.org/officeDocument/2006/relationships/image" Target="../media/image251.png"/><Relationship Id="rId4" Type="http://schemas.openxmlformats.org/officeDocument/2006/relationships/image" Target="../media/image240.png"/><Relationship Id="rId9" Type="http://schemas.openxmlformats.org/officeDocument/2006/relationships/image" Target="../media/image290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1.png"/><Relationship Id="rId3" Type="http://schemas.openxmlformats.org/officeDocument/2006/relationships/image" Target="../media/image310.png"/><Relationship Id="rId7" Type="http://schemas.openxmlformats.org/officeDocument/2006/relationships/image" Target="../media/image350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0.png"/><Relationship Id="rId5" Type="http://schemas.openxmlformats.org/officeDocument/2006/relationships/image" Target="../media/image331.png"/><Relationship Id="rId4" Type="http://schemas.openxmlformats.org/officeDocument/2006/relationships/image" Target="../media/image321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image" Target="../media/image3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3.png"/><Relationship Id="rId5" Type="http://schemas.openxmlformats.org/officeDocument/2006/relationships/image" Target="../media/image232.png"/><Relationship Id="rId4" Type="http://schemas.openxmlformats.org/officeDocument/2006/relationships/image" Target="../media/image392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5.png"/><Relationship Id="rId2" Type="http://schemas.openxmlformats.org/officeDocument/2006/relationships/image" Target="../media/image234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6.png"/><Relationship Id="rId7" Type="http://schemas.openxmlformats.org/officeDocument/2006/relationships/image" Target="../media/image2111.png"/><Relationship Id="rId2" Type="http://schemas.openxmlformats.org/officeDocument/2006/relationships/image" Target="../media/image16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11.png"/><Relationship Id="rId5" Type="http://schemas.openxmlformats.org/officeDocument/2006/relationships/image" Target="../media/image237.png"/><Relationship Id="rId4" Type="http://schemas.openxmlformats.org/officeDocument/2006/relationships/image" Target="../media/image1810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1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png"/><Relationship Id="rId2" Type="http://schemas.openxmlformats.org/officeDocument/2006/relationships/image" Target="../media/image234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30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EB730-B0DA-4A8F-A335-22B9758D30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488845"/>
            <a:ext cx="9144000" cy="1675397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en-US" sz="4400" dirty="0"/>
              <a:t>MPOPF Simulation and OpenDSS Validation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E68964-B8D8-4EBC-B9D3-CCA6FA2AC3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21121"/>
            <a:ext cx="9144000" cy="1614337"/>
          </a:xfrm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Aryan Ritwajeet Jha</a:t>
            </a:r>
          </a:p>
          <a:p>
            <a:pPr algn="ctr"/>
            <a:r>
              <a:rPr lang="en-US" sz="1800" b="1" dirty="0">
                <a:solidFill>
                  <a:schemeClr val="bg1">
                    <a:lumMod val="95000"/>
                  </a:schemeClr>
                </a:solidFill>
              </a:rPr>
              <a:t>Graduate Research Assistant</a:t>
            </a:r>
          </a:p>
          <a:p>
            <a:pPr algn="ctr"/>
            <a:r>
              <a:rPr lang="en-US" sz="1800" b="1" dirty="0">
                <a:solidFill>
                  <a:schemeClr val="bg1">
                    <a:lumMod val="95000"/>
                  </a:schemeClr>
                </a:solidFill>
              </a:rPr>
              <a:t>Washington State University</a:t>
            </a:r>
          </a:p>
        </p:txBody>
      </p:sp>
    </p:spTree>
    <p:extLst>
      <p:ext uri="{BB962C8B-B14F-4D97-AF65-F5344CB8AC3E}">
        <p14:creationId xmlns:p14="http://schemas.microsoft.com/office/powerpoint/2010/main" val="32112844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dirty="0"/>
                  <a:t>MP</a:t>
                </a:r>
                <a:r>
                  <a:rPr lang="en-US" sz="3200" dirty="0">
                    <a:solidFill>
                      <a:srgbClr val="FF0000"/>
                    </a:solidFill>
                  </a:rPr>
                  <a:t>D</a:t>
                </a:r>
                <a:r>
                  <a:rPr lang="en-US" sz="3200" dirty="0"/>
                  <a:t>OPF Verification: </a:t>
                </a:r>
                <a:br>
                  <a:rPr lang="en-US" sz="3200" b="1" i="1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t="-41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49" name="Picture 1">
            <a:extLst>
              <a:ext uri="{FF2B5EF4-FFF2-40B4-BE49-F238E27FC236}">
                <a16:creationId xmlns:a16="http://schemas.microsoft.com/office/drawing/2014/main" id="{3B607CBF-5985-8CF5-2F73-E1F577D170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9526" y="1428099"/>
            <a:ext cx="4019939" cy="3014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497EB890-85C2-FD01-D7E3-68460EAD2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9619" y="3611598"/>
            <a:ext cx="3855098" cy="2891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>
            <a:extLst>
              <a:ext uri="{FF2B5EF4-FFF2-40B4-BE49-F238E27FC236}">
                <a16:creationId xmlns:a16="http://schemas.microsoft.com/office/drawing/2014/main" id="{95059DFC-AD3E-EA81-B7DB-31007D50A9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774" y="1347365"/>
            <a:ext cx="4235229" cy="3176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96453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b="1" dirty="0"/>
                  <a:t>MP</a:t>
                </a:r>
                <a:r>
                  <a:rPr lang="en-US" sz="3200" b="1" dirty="0">
                    <a:solidFill>
                      <a:srgbClr val="FF0000"/>
                    </a:solidFill>
                  </a:rPr>
                  <a:t>D</a:t>
                </a:r>
                <a:r>
                  <a:rPr lang="en-US" sz="32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l="-1822" b="-347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1850485"/>
            <a:ext cx="5449060" cy="11624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3166191"/>
            <a:ext cx="4867954" cy="22110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1200E52-09FD-6F70-2DEC-B4A1C79D7F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5512485"/>
            <a:ext cx="5087060" cy="123663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DE82A8-0D3F-ED4F-244E-B433E61C555F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16140" y="3012951"/>
            <a:ext cx="4656834" cy="196983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7A65926-5163-2F4B-68CF-94F8F95C0634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42515" y="5179764"/>
            <a:ext cx="5433352" cy="15705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</p:spTree>
    <p:extLst>
      <p:ext uri="{BB962C8B-B14F-4D97-AF65-F5344CB8AC3E}">
        <p14:creationId xmlns:p14="http://schemas.microsoft.com/office/powerpoint/2010/main" val="28428503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dirty="0"/>
                  <a:t>MP</a:t>
                </a:r>
                <a:r>
                  <a:rPr lang="en-US" sz="3200" dirty="0">
                    <a:solidFill>
                      <a:srgbClr val="FF0000"/>
                    </a:solidFill>
                  </a:rPr>
                  <a:t>D</a:t>
                </a:r>
                <a:r>
                  <a:rPr lang="en-US" sz="3200" dirty="0"/>
                  <a:t>OPF Verification: </a:t>
                </a:r>
                <a:br>
                  <a:rPr lang="en-US" sz="3200" b="1" i="1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t="-41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3" name="Picture 1">
            <a:extLst>
              <a:ext uri="{FF2B5EF4-FFF2-40B4-BE49-F238E27FC236}">
                <a16:creationId xmlns:a16="http://schemas.microsoft.com/office/drawing/2014/main" id="{3C2BEF07-4004-187F-53C7-529EAFC90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572426"/>
            <a:ext cx="5867400" cy="440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8BDB7FA-579C-A9ED-7A91-F58395694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73" y="1572426"/>
            <a:ext cx="5867400" cy="440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05279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b="1" dirty="0"/>
                  <a:t>MP</a:t>
                </a:r>
                <a:r>
                  <a:rPr lang="en-US" sz="3200" b="1" dirty="0">
                    <a:solidFill>
                      <a:srgbClr val="FF0000"/>
                    </a:solidFill>
                  </a:rPr>
                  <a:t>D</a:t>
                </a:r>
                <a:r>
                  <a:rPr lang="en-US" sz="32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𝟒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l="-1822" b="-347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3698" y="1850485"/>
            <a:ext cx="5132735" cy="11624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3176444"/>
            <a:ext cx="4867954" cy="21905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1200E52-09FD-6F70-2DEC-B4A1C79D7F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8327" y="5512485"/>
            <a:ext cx="5021478" cy="123663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DE82A8-0D3F-ED4F-244E-B433E61C555F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16140" y="3083614"/>
            <a:ext cx="4656834" cy="182850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7A65926-5163-2F4B-68CF-94F8F95C0634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15728" y="5179764"/>
            <a:ext cx="5086926" cy="15705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=4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[0.777 0.787 0.796 0.782]'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=4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[0.8 0.9 1 1]'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83511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dirty="0"/>
                  <a:t>MP</a:t>
                </a:r>
                <a:r>
                  <a:rPr lang="en-US" sz="3200" dirty="0">
                    <a:solidFill>
                      <a:srgbClr val="FF0000"/>
                    </a:solidFill>
                  </a:rPr>
                  <a:t>D</a:t>
                </a:r>
                <a:r>
                  <a:rPr lang="en-US" sz="3200" dirty="0"/>
                  <a:t>OPF Verification: </a:t>
                </a:r>
                <a:br>
                  <a:rPr lang="en-US" sz="3200" b="1" i="1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t="-41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3" name="Picture 1">
            <a:extLst>
              <a:ext uri="{FF2B5EF4-FFF2-40B4-BE49-F238E27FC236}">
                <a16:creationId xmlns:a16="http://schemas.microsoft.com/office/drawing/2014/main" id="{3C2BEF07-4004-187F-53C7-529EAFC90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096000" y="1572426"/>
            <a:ext cx="5867400" cy="4400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8BDB7FA-579C-A9ED-7A91-F58395694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0473" y="1572426"/>
            <a:ext cx="5867400" cy="4400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39462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6" y="107658"/>
            <a:ext cx="3901188" cy="2925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b="1" dirty="0"/>
                  <a:t>MP</a:t>
                </a:r>
                <a:r>
                  <a:rPr lang="en-US" sz="3200" b="1" dirty="0">
                    <a:solidFill>
                      <a:srgbClr val="FF0000"/>
                    </a:solidFill>
                  </a:rPr>
                  <a:t>D</a:t>
                </a:r>
                <a:r>
                  <a:rPr lang="en-US" sz="32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l="-1822" b="-347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[0.75 0.777 0.787 0.796 0.782]'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 0.8 0.9 1 1]'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1988289"/>
            <a:ext cx="4311176" cy="96765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9618" y="3319757"/>
            <a:ext cx="4831210" cy="338184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70063" y="3339574"/>
            <a:ext cx="4839375" cy="339177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8850204-CE06-1A6C-0B60-6223571A3D80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 dirty="0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11</m:t>
                    </m:r>
                  </m:oMath>
                </a14:m>
                <a:r>
                  <a:rPr lang="en-US" dirty="0"/>
                  <a:t> buses</a:t>
                </a: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8850204-CE06-1A6C-0B60-6223571A3D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r="-1950"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843213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3126" y="107658"/>
            <a:ext cx="3901188" cy="2925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dirty="0"/>
                  <a:t>MP</a:t>
                </a:r>
                <a:r>
                  <a:rPr lang="en-US" sz="32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3200" dirty="0"/>
                  <a:t>OPF</a:t>
                </a:r>
                <a:r>
                  <a:rPr lang="en-US" sz="3200" b="1" dirty="0"/>
                  <a:t> Verified for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l="-1561" b="-347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1855551"/>
            <a:ext cx="4311176" cy="12331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[0.75 0.777 0.787 0.796 0.782]'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 0.8 0.9 1 1]'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5536" y="3319757"/>
            <a:ext cx="4839375" cy="338184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170063" y="3319757"/>
            <a:ext cx="4839375" cy="343140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4DF660D0-E270-8D6E-74F9-B14F2AE82A07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 dirty="0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9</m:t>
                    </m:r>
                  </m:oMath>
                </a14:m>
                <a:r>
                  <a:rPr lang="en-US" dirty="0"/>
                  <a:t> buses</a:t>
                </a: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4DF660D0-E270-8D6E-74F9-B14F2AE82A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171542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dirty="0"/>
                  <a:t>MP</a:t>
                </a:r>
                <a:r>
                  <a:rPr lang="en-US" sz="3200" dirty="0">
                    <a:solidFill>
                      <a:srgbClr val="FF0000"/>
                    </a:solidFill>
                  </a:rPr>
                  <a:t>D</a:t>
                </a:r>
                <a:r>
                  <a:rPr lang="en-US" sz="3200" dirty="0"/>
                  <a:t>OPF Verification: </a:t>
                </a:r>
                <a:br>
                  <a:rPr lang="en-US" sz="3200" b="1" i="1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t="-41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3" name="Picture 1">
            <a:extLst>
              <a:ext uri="{FF2B5EF4-FFF2-40B4-BE49-F238E27FC236}">
                <a16:creationId xmlns:a16="http://schemas.microsoft.com/office/drawing/2014/main" id="{3C2BEF07-4004-187F-53C7-529EAFC90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096000" y="1572426"/>
            <a:ext cx="5867399" cy="4400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8BDB7FA-579C-A9ED-7A91-F58395694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0473" y="1572426"/>
            <a:ext cx="5867399" cy="4400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22000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3299" y="191579"/>
            <a:ext cx="3758208" cy="2789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b="1" dirty="0"/>
                  <a:t>MP</a:t>
                </a:r>
                <a:r>
                  <a:rPr lang="en-US" sz="3200" b="1" dirty="0">
                    <a:solidFill>
                      <a:srgbClr val="FF0000"/>
                    </a:solidFill>
                  </a:rPr>
                  <a:t>D</a:t>
                </a:r>
                <a:r>
                  <a:rPr lang="en-US" sz="32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𝟑𝟎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𝟑𝟎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l="-1822" b="-347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6749" y="1825304"/>
            <a:ext cx="4986923" cy="12034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6749" y="3144162"/>
            <a:ext cx="5082334" cy="36061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DE82A8-0D3F-ED4F-244E-B433E61C555F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54992" y="3217976"/>
            <a:ext cx="3850410" cy="172927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7A65926-5163-2F4B-68CF-94F8F95C0634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54992" y="5184082"/>
            <a:ext cx="5008398" cy="156194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[0.75 0.777 0.787 0.796 0.782]'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 0.8 0.9 1 1]'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12521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787D55-46D9-457D-8102-A7E15B28B6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64F820D-0D2A-1C3C-705E-4417E3D1F1E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b="1" dirty="0"/>
                  <a:t>MP</a:t>
                </a:r>
                <a:r>
                  <a:rPr lang="en-US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b="1" dirty="0"/>
                  <a:t>OPF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𝟑𝟎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𝟑𝟎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64F820D-0D2A-1C3C-705E-4417E3D1F1E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3089" b="-244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0DA02B60-A520-9A89-1009-1F3794743D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5197" y="1961024"/>
            <a:ext cx="3976404" cy="12174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7070405-0E8F-8E0F-328E-ADAAAA2850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5197" y="3335179"/>
            <a:ext cx="4802796" cy="33572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1256DE5-B57E-4C30-8575-019B67B2F8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31056" y="1858052"/>
            <a:ext cx="4909793" cy="1423390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902740EC-EA9C-7664-E04C-71E0285A6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429000"/>
            <a:ext cx="4223657" cy="316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91667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dirty="0"/>
                  <a:t>MP</a:t>
                </a:r>
                <a:r>
                  <a:rPr lang="en-US" sz="3200" dirty="0">
                    <a:solidFill>
                      <a:srgbClr val="FF0000"/>
                    </a:solidFill>
                  </a:rPr>
                  <a:t>D</a:t>
                </a:r>
                <a:r>
                  <a:rPr lang="en-US" sz="3200" dirty="0"/>
                  <a:t>OPF Verification: </a:t>
                </a:r>
                <a:br>
                  <a:rPr lang="en-US" sz="3200" b="1" i="1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t="-41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5" name="Picture 1">
            <a:extLst>
              <a:ext uri="{FF2B5EF4-FFF2-40B4-BE49-F238E27FC236}">
                <a16:creationId xmlns:a16="http://schemas.microsoft.com/office/drawing/2014/main" id="{92B0D2CD-D980-0E9F-A181-C3445E5D3F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548555" y="1830452"/>
            <a:ext cx="6035607" cy="4526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10077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dirty="0"/>
                  <a:t>MP</a:t>
                </a:r>
                <a:r>
                  <a:rPr lang="en-US" sz="3200" dirty="0">
                    <a:solidFill>
                      <a:srgbClr val="FF0000"/>
                    </a:solidFill>
                  </a:rPr>
                  <a:t>D</a:t>
                </a:r>
                <a:r>
                  <a:rPr lang="en-US" sz="3200" dirty="0"/>
                  <a:t>OPF Verification: </a:t>
                </a:r>
                <a:br>
                  <a:rPr lang="en-US" sz="3200" b="1" i="1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𝟓𝟎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𝟓𝟎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t="-41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3" name="Picture 1">
            <a:extLst>
              <a:ext uri="{FF2B5EF4-FFF2-40B4-BE49-F238E27FC236}">
                <a16:creationId xmlns:a16="http://schemas.microsoft.com/office/drawing/2014/main" id="{3C2BEF07-4004-187F-53C7-529EAFC90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096000" y="1572426"/>
            <a:ext cx="5867399" cy="4400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8BDB7FA-579C-A9ED-7A91-F58395694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0473" y="1572426"/>
            <a:ext cx="5867399" cy="4400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04061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2" y="191579"/>
            <a:ext cx="3719422" cy="2789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b="1" dirty="0"/>
                  <a:t>MP</a:t>
                </a:r>
                <a:r>
                  <a:rPr lang="en-US" sz="3200" b="1" dirty="0">
                    <a:solidFill>
                      <a:srgbClr val="FF0000"/>
                    </a:solidFill>
                  </a:rPr>
                  <a:t>D</a:t>
                </a:r>
                <a:r>
                  <a:rPr lang="en-US" sz="32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𝟓𝟎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𝟓𝟎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l="-1822" b="-347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6749" y="1839528"/>
            <a:ext cx="4986923" cy="11749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6749" y="3219258"/>
            <a:ext cx="5082334" cy="345598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DE82A8-0D3F-ED4F-244E-B433E61C555F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66865" y="3217976"/>
            <a:ext cx="3826664" cy="172927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7A65926-5163-2F4B-68CF-94F8F95C0634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54992" y="5212952"/>
            <a:ext cx="5008398" cy="1504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[0.75 0.777 0.787 0.796 0.782]'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 0.8 0.9 1 1]'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35188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41E3F9-2F49-E8FC-40AC-3D9F5D0230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9FE21EE-A90D-2F2A-FC56-45615EC6844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 algn="ctr"/>
                <a:r>
                  <a:rPr lang="en-US" dirty="0"/>
                  <a:t>MP</a:t>
                </a:r>
                <a:r>
                  <a:rPr lang="en-US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dirty="0"/>
                  <a:t>OPF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𝟓𝟎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𝟓𝟎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br>
                  <a:rPr lang="en-US" b="1" dirty="0"/>
                </a:br>
                <a:r>
                  <a:rPr lang="en-US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sim</a:t>
                </a:r>
                <a:r>
                  <a:rPr lang="en-US" b="1" dirty="0"/>
                  <a:t> </a:t>
                </a:r>
                <a:r>
                  <a:rPr lang="en-US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terminated at 100 micro-iterations</a:t>
                </a:r>
                <a:endPara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9FE21EE-A90D-2F2A-FC56-45615EC6844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t="-2871" b="-244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B12A385C-7B68-2E4D-BC9D-DA7A54318C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208" y="1961024"/>
            <a:ext cx="3492381" cy="12174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507E138-F0C1-28EC-BCC3-C81FAFF641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0498" y="3335179"/>
            <a:ext cx="4792193" cy="33572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2E22F75-2DB2-7E77-E646-738CC370E8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31056" y="1871525"/>
            <a:ext cx="4909793" cy="1396444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BF596ACC-FAEA-A4E4-6062-AC6BC77B50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429000"/>
            <a:ext cx="4223656" cy="316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74406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dirty="0"/>
                  <a:t>MP</a:t>
                </a:r>
                <a:r>
                  <a:rPr lang="en-US" sz="3200" dirty="0">
                    <a:solidFill>
                      <a:srgbClr val="FF0000"/>
                    </a:solidFill>
                  </a:rPr>
                  <a:t>D</a:t>
                </a:r>
                <a:r>
                  <a:rPr lang="en-US" sz="3200" dirty="0"/>
                  <a:t>OPF Verification: </a:t>
                </a:r>
                <a:br>
                  <a:rPr lang="en-US" sz="3200" b="1" i="1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𝟏𝟎𝟎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𝟏𝟎𝟎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t="-41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3" name="Picture 1">
            <a:extLst>
              <a:ext uri="{FF2B5EF4-FFF2-40B4-BE49-F238E27FC236}">
                <a16:creationId xmlns:a16="http://schemas.microsoft.com/office/drawing/2014/main" id="{3C2BEF07-4004-187F-53C7-529EAFC90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096001" y="1572426"/>
            <a:ext cx="5867397" cy="4400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8BDB7FA-579C-A9ED-7A91-F58395694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0474" y="1572426"/>
            <a:ext cx="5867397" cy="4400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41460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2" y="191579"/>
            <a:ext cx="3719422" cy="2789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 dirty="0"/>
                  <a:t>MP</a:t>
                </a:r>
                <a:r>
                  <a:rPr lang="en-US" sz="2800" b="1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6749" y="1852298"/>
            <a:ext cx="4986923" cy="11494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1115" y="3219258"/>
            <a:ext cx="4893601" cy="345598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DE82A8-0D3F-ED4F-244E-B433E61C555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90963" y="3217976"/>
            <a:ext cx="3778468" cy="172927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7A65926-5163-2F4B-68CF-94F8F95C063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56513" y="5212952"/>
            <a:ext cx="5005355" cy="1504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[0.75 0.777 0.787 0.796 0.782]'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 0.8 0.9 1 1]'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20554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dirty="0"/>
                  <a:t>MP</a:t>
                </a:r>
                <a:r>
                  <a:rPr lang="en-US" sz="3200" dirty="0">
                    <a:solidFill>
                      <a:srgbClr val="FF0000"/>
                    </a:solidFill>
                  </a:rPr>
                  <a:t>D</a:t>
                </a:r>
                <a:r>
                  <a:rPr lang="en-US" sz="3200" dirty="0"/>
                  <a:t>OPF Verification: </a:t>
                </a:r>
                <a:br>
                  <a:rPr lang="en-US" sz="3200" b="1" i="1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𝟔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t="-41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3" name="Picture 1">
            <a:extLst>
              <a:ext uri="{FF2B5EF4-FFF2-40B4-BE49-F238E27FC236}">
                <a16:creationId xmlns:a16="http://schemas.microsoft.com/office/drawing/2014/main" id="{3C2BEF07-4004-187F-53C7-529EAFC90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096001" y="1572426"/>
            <a:ext cx="5867397" cy="4400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8BDB7FA-579C-A9ED-7A91-F58395694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0474" y="1572426"/>
            <a:ext cx="5867397" cy="4400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94531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2" y="191579"/>
            <a:ext cx="3719421" cy="2789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 dirty="0"/>
                  <a:t>MP</a:t>
                </a:r>
                <a:r>
                  <a:rPr lang="en-US" sz="2800" b="1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𝟔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4821" y="1852298"/>
            <a:ext cx="4790779" cy="11494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8499" y="3252948"/>
            <a:ext cx="4878833" cy="338860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351763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=6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[0.75 0.777 0.787 0.796 0.782 0.783]'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=6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 0.8 0.9 1 1 0.99]'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6FFDE1-2FEE-7927-75EB-9C314EC633D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170063" y="3252948"/>
            <a:ext cx="5016382" cy="351493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FC377A9-2410-3057-73D4-BB4945B30B6F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 dirty="0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11</m:t>
                    </m:r>
                  </m:oMath>
                </a14:m>
                <a:r>
                  <a:rPr lang="en-US" dirty="0"/>
                  <a:t> buses</a:t>
                </a: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FC377A9-2410-3057-73D4-BB4945B30B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r="-1950"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636427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2" y="191579"/>
            <a:ext cx="3719421" cy="2789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dirty="0"/>
                  <a:t>MP</a:t>
                </a:r>
                <a:r>
                  <a:rPr lang="en-US" sz="28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dirty="0"/>
                  <a:t>OPF</a:t>
                </a:r>
                <a:r>
                  <a:rPr lang="en-US" sz="2800" b="1" dirty="0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𝟔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1870066"/>
            <a:ext cx="4248316" cy="11494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8499" y="3274253"/>
            <a:ext cx="4878833" cy="33459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</a:t>
            </a:r>
            <a:r>
              <a:rPr lang="en-US" sz="1600" dirty="0">
                <a:solidFill>
                  <a:srgbClr val="000000"/>
                </a:solidFill>
                <a:latin typeface="Corbel"/>
              </a:rPr>
              <a:t>C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351763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=6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[0.75 0.777 0.787 0.796 0.782 0.783]'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=6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 0.8 0.9 1 1 0.99]'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6FFDE1-2FEE-7927-75EB-9C314EC633D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70063" y="3254249"/>
            <a:ext cx="5016382" cy="351233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72B5622-0E6C-E5FD-CFBE-1E417B39187D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 dirty="0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9</m:t>
                    </m:r>
                  </m:oMath>
                </a14:m>
                <a:r>
                  <a:rPr lang="en-US" dirty="0"/>
                  <a:t> buses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72B5622-0E6C-E5FD-CFBE-1E417B3918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808199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2" y="191579"/>
            <a:ext cx="3719421" cy="2789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 dirty="0"/>
                  <a:t>MP</a:t>
                </a:r>
                <a:r>
                  <a:rPr lang="en-US" sz="2800" b="1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870" y="1852298"/>
            <a:ext cx="4700680" cy="11494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7308" y="3252948"/>
            <a:ext cx="4281214" cy="338860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7695"/>
            <a:ext cx="6351763" cy="230832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=7 interval = 1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[0.705 0.75 0.777 0.787 0.796 0.782 0.783]'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56180"/>
            <a:ext cx="6101697" cy="230832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=7 interval = 1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[0.3 0.5 0.8 0.9 1 1 0.99]'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6FFDE1-2FEE-7927-75EB-9C314EC633D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0651" y="3252948"/>
            <a:ext cx="4955206" cy="351493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FC377A9-2410-3057-73D4-BB4945B30B6F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 dirty="0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11</m:t>
                    </m:r>
                  </m:oMath>
                </a14:m>
                <a:r>
                  <a:rPr lang="en-US" dirty="0"/>
                  <a:t> buses</a:t>
                </a: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FC377A9-2410-3057-73D4-BB4945B30B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r="-1950"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375170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2" y="191579"/>
            <a:ext cx="3719421" cy="2789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dirty="0"/>
                  <a:t>MP</a:t>
                </a:r>
                <a:r>
                  <a:rPr lang="en-US" sz="28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dirty="0"/>
                  <a:t>OPF</a:t>
                </a:r>
                <a:r>
                  <a:rPr lang="en-US" sz="2800" b="1" dirty="0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1870066"/>
            <a:ext cx="4248316" cy="11494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8499" y="3274253"/>
            <a:ext cx="4878833" cy="33459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</a:t>
            </a:r>
            <a:r>
              <a:rPr lang="en-US" sz="1600" dirty="0">
                <a:solidFill>
                  <a:srgbClr val="000000"/>
                </a:solidFill>
                <a:latin typeface="Corbel"/>
              </a:rPr>
              <a:t>C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351763" cy="246221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 Unicode MS"/>
              </a:rPr>
              <a:t> =6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 Unicode MS"/>
              </a:rPr>
              <a:t> = [0.75 0.777 0.787 0.796 0.782 0.783]'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 Unicode MS"/>
              </a:rPr>
              <a:t> =6 interval = 1 </a:t>
            </a:r>
            <a:r>
              <a:rPr kumimoji="0" lang="en-US" altLang="en-US" sz="1000" b="0" i="0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 Unicode MS"/>
              </a:rPr>
              <a:t> = [0.5 0.8 0.9 1 1 0.99]'</a:t>
            </a:r>
            <a:endParaRPr kumimoji="0" lang="en-US" altLang="en-US" sz="1800" b="0" i="0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6FFDE1-2FEE-7927-75EB-9C314EC633D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70063" y="3254249"/>
            <a:ext cx="5016382" cy="351233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72B5622-0E6C-E5FD-CFBE-1E417B39187D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 dirty="0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9</m:t>
                    </m:r>
                  </m:oMath>
                </a14:m>
                <a:r>
                  <a:rPr lang="en-US" dirty="0"/>
                  <a:t> buses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72B5622-0E6C-E5FD-CFBE-1E417B3918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982053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b="1" dirty="0"/>
                  <a:t>MP</a:t>
                </a:r>
                <a:r>
                  <a:rPr lang="en-US" sz="3200" b="1" dirty="0">
                    <a:solidFill>
                      <a:srgbClr val="FF0000"/>
                    </a:solidFill>
                  </a:rPr>
                  <a:t>D</a:t>
                </a:r>
                <a:r>
                  <a:rPr lang="en-US" sz="32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𝟑𝟎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𝟑𝟎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l="-1822" b="-347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1834313"/>
            <a:ext cx="5449060" cy="119481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DE82A8-0D3F-ED4F-244E-B433E61C555F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26946" y="3171383"/>
            <a:ext cx="4967211" cy="191336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7A65926-5163-2F4B-68CF-94F8F95C0634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26946" y="5199129"/>
            <a:ext cx="5465054" cy="155136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1EEEB6B-CB39-AB18-086D-C2DA911764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5536" y="3171383"/>
            <a:ext cx="4476944" cy="362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0241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EC7AD58-96D2-A9FC-5829-188C5A294E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B92747-4966-1272-B8B3-FA484209B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5074024"/>
            <a:ext cx="10109199" cy="59803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Latest Slides End Here.</a:t>
            </a:r>
          </a:p>
        </p:txBody>
      </p:sp>
      <p:sp>
        <p:nvSpPr>
          <p:cNvPr id="63" name="Content Placeholder 2">
            <a:extLst>
              <a:ext uri="{FF2B5EF4-FFF2-40B4-BE49-F238E27FC236}">
                <a16:creationId xmlns:a16="http://schemas.microsoft.com/office/drawing/2014/main" id="{01D7C43F-70BC-B708-5659-CA39C70649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1" y="5672059"/>
            <a:ext cx="10109199" cy="54776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spcBef>
                <a:spcPts val="1000"/>
              </a:spcBef>
              <a:buNone/>
            </a:pPr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Previous Slides Follow</a:t>
            </a:r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AB9B1E54-C47F-428B-3421-60B19F73DA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12192000" cy="4390253"/>
          </a:xfrm>
          <a:prstGeom prst="rect">
            <a:avLst/>
          </a:prstGeom>
          <a:solidFill>
            <a:schemeClr val="bg1">
              <a:lumMod val="9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99" name="Picture 98" descr="A white background with dots and lines&#10;&#10;Description automatically generated">
            <a:extLst>
              <a:ext uri="{FF2B5EF4-FFF2-40B4-BE49-F238E27FC236}">
                <a16:creationId xmlns:a16="http://schemas.microsoft.com/office/drawing/2014/main" id="{1BA04F26-6D45-8E0F-D6BB-21CE8A10EE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740" r="19269" b="2"/>
          <a:stretch/>
        </p:blipFill>
        <p:spPr>
          <a:xfrm>
            <a:off x="4222506" y="502156"/>
            <a:ext cx="3746987" cy="3392553"/>
          </a:xfrm>
          <a:prstGeom prst="rect">
            <a:avLst/>
          </a:prstGeom>
        </p:spPr>
      </p:pic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DE4FF4A1-D788-9C3E-1B76-4B117B410D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5141" y="4811517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39143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A61648-3717-9679-0C8C-43BF7655B1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009" y="1139546"/>
            <a:ext cx="10063163" cy="1272756"/>
          </a:xfrm>
        </p:spPr>
        <p:txBody>
          <a:bodyPr/>
          <a:lstStyle/>
          <a:p>
            <a:r>
              <a:rPr lang="en-US" dirty="0"/>
              <a:t>MPDOPF: Mapping of Decentralized Variables to Centralized Variables done, everything packed into a structure suitable for OpenDSS Validation.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894C53-1DC8-9FBC-E294-2C4D9185D7A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77686" y="2580830"/>
                <a:ext cx="3853237" cy="3954365"/>
              </a:xfrm>
            </p:spPr>
            <p:txBody>
              <a:bodyPr/>
              <a:lstStyle/>
              <a:p>
                <a:r>
                  <a:rPr lang="en-US" sz="2000" dirty="0"/>
                  <a:t>I had node numbers for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en-US" sz="2000" dirty="0"/>
                  <a:t> Areas like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1:41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1:19, 1:20, 1:54</m:t>
                    </m:r>
                  </m:oMath>
                </a14:m>
                <a:r>
                  <a:rPr lang="en-US" sz="2000" dirty="0"/>
                  <a:t> but not a way to know which nodes do they refer to in the real ‘centralized’ system.</a:t>
                </a:r>
              </a:p>
              <a:p>
                <a:r>
                  <a:rPr lang="en-US" sz="2000" dirty="0"/>
                  <a:t>I (manually) created a mapping between the two.</a:t>
                </a:r>
              </a:p>
              <a:p>
                <a:r>
                  <a:rPr lang="en-US" sz="2000" dirty="0"/>
                  <a:t>I then used the mapping scheme to collate all ‘area information’ after optimization into a ‘system information’ for validating against OpenDSS.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894C53-1DC8-9FBC-E294-2C4D9185D7A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77686" y="2580830"/>
                <a:ext cx="3853237" cy="3954365"/>
              </a:xfrm>
              <a:blipFill>
                <a:blip r:embed="rId2"/>
                <a:stretch>
                  <a:fillRect l="-3797" t="-2773" r="-50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D411B27C-93AF-92E6-FAEA-EFC54003CF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3611" y="2111910"/>
            <a:ext cx="6437673" cy="4423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6075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6FD70-DECC-C50D-18F4-744D03E93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other authors validate their OPF results?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29962E-FED2-5ED5-4426-14EB38A2416B}"/>
              </a:ext>
            </a:extLst>
          </p:cNvPr>
          <p:cNvSpPr txBox="1"/>
          <p:nvPr/>
        </p:nvSpPr>
        <p:spPr>
          <a:xfrm>
            <a:off x="6434492" y="1624365"/>
            <a:ext cx="5447211" cy="424731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 dirty="0"/>
              <a:t>[nazir2020tpwrs]</a:t>
            </a:r>
          </a:p>
          <a:p>
            <a:endParaRPr lang="en-US" dirty="0"/>
          </a:p>
          <a:p>
            <a:r>
              <a:rPr lang="en-US" b="1" dirty="0"/>
              <a:t>Feasibility of Solution</a:t>
            </a:r>
            <a:r>
              <a:rPr lang="en-US" dirty="0"/>
              <a:t>: Forward-Backward Sweep in </a:t>
            </a:r>
            <a:r>
              <a:rPr lang="en-US" dirty="0" err="1"/>
              <a:t>GridLab</a:t>
            </a:r>
            <a:r>
              <a:rPr lang="en-US" dirty="0"/>
              <a:t>-D.</a:t>
            </a:r>
          </a:p>
          <a:p>
            <a:r>
              <a:rPr lang="en-US" dirty="0"/>
              <a:t>They check violation of node voltages between the simulation and the </a:t>
            </a:r>
            <a:r>
              <a:rPr lang="en-US" dirty="0" err="1"/>
              <a:t>GridLab</a:t>
            </a:r>
            <a:r>
              <a:rPr lang="en-US" dirty="0"/>
              <a:t>-D </a:t>
            </a:r>
            <a:r>
              <a:rPr lang="en-US" dirty="0" err="1"/>
              <a:t>powerflow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b="1" dirty="0"/>
              <a:t>Optimality of Solution</a:t>
            </a:r>
            <a:r>
              <a:rPr lang="en-US" dirty="0"/>
              <a:t>:</a:t>
            </a:r>
          </a:p>
          <a:p>
            <a:r>
              <a:rPr lang="en-US" dirty="0"/>
              <a:t>The authors argue that a) computing (even for verifying) Multi-Period NL OPF can be computationally too expensive and b) the solution to a ‘</a:t>
            </a:r>
            <a:r>
              <a:rPr lang="en-US" b="1" dirty="0"/>
              <a:t>D</a:t>
            </a:r>
            <a:r>
              <a:rPr lang="en-US" dirty="0"/>
              <a:t>ecoupled’ </a:t>
            </a:r>
            <a:r>
              <a:rPr lang="en-US" b="1" dirty="0"/>
              <a:t>NL</a:t>
            </a:r>
            <a:r>
              <a:rPr lang="en-US" dirty="0"/>
              <a:t>-O</a:t>
            </a:r>
            <a:r>
              <a:rPr lang="en-US" b="1" dirty="0"/>
              <a:t>P</a:t>
            </a:r>
            <a:r>
              <a:rPr lang="en-US" dirty="0"/>
              <a:t>F (with battery set points already assigned by the Full Horizon </a:t>
            </a:r>
            <a:r>
              <a:rPr lang="en-US" b="1" dirty="0"/>
              <a:t>SOCP</a:t>
            </a:r>
            <a:r>
              <a:rPr lang="en-US" dirty="0"/>
              <a:t> OPF will provide an even lower optimal value compared to the Full Horizon </a:t>
            </a:r>
            <a:r>
              <a:rPr lang="en-US" b="1" dirty="0"/>
              <a:t>NLP</a:t>
            </a:r>
            <a:r>
              <a:rPr lang="en-US" dirty="0"/>
              <a:t> OPF (7).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5F3DEDD-97E1-1395-04CC-1FF6151CE2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165" y="2413317"/>
            <a:ext cx="4451432" cy="611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2890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F878E5-882D-A344-3FB4-42F82C6D61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592B2-7950-761F-7F2F-4E096A811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other authors validate their OPF results?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A391B8F-99F2-EA82-7FD9-C8A1F782E8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7165" y="3226344"/>
            <a:ext cx="5335668" cy="720816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28F10E2-77E3-70F9-280B-50A87D16E88C}"/>
                  </a:ext>
                </a:extLst>
              </p:cNvPr>
              <p:cNvSpPr txBox="1"/>
              <p:nvPr/>
            </p:nvSpPr>
            <p:spPr>
              <a:xfrm>
                <a:off x="6434492" y="1624365"/>
                <a:ext cx="5447211" cy="2862322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[nazir2020tpwrs]</a:t>
                </a:r>
              </a:p>
              <a:p>
                <a:endParaRPr lang="en-US" dirty="0"/>
              </a:p>
              <a:p>
                <a:r>
                  <a:rPr lang="en-US" b="1" dirty="0"/>
                  <a:t>Optimality of Solution:</a:t>
                </a:r>
              </a:p>
              <a:p>
                <a:r>
                  <a:rPr lang="en-US" dirty="0"/>
                  <a:t>They formulate their optimality gap as a comparison between the SOCP optimal value and </a:t>
                </a:r>
                <a:r>
                  <a:rPr lang="en-US" b="1" dirty="0"/>
                  <a:t>Decoupled NLP </a:t>
                </a:r>
                <a:r>
                  <a:rPr lang="en-US" dirty="0"/>
                  <a:t>optimal value (9), for each time-step, and taking the maximum optimality gap to show as the result.</a:t>
                </a:r>
              </a:p>
              <a:p>
                <a:r>
                  <a:rPr lang="en-US" dirty="0"/>
                  <a:t>For IEEE 123, they get a maximum optimality gap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2.1%</m:t>
                    </m:r>
                  </m:oMath>
                </a14:m>
                <a:r>
                  <a:rPr lang="en-US" dirty="0"/>
                  <a:t>. Violations against </a:t>
                </a:r>
                <a:r>
                  <a:rPr lang="en-US" dirty="0" err="1"/>
                  <a:t>GridLab</a:t>
                </a:r>
                <a:r>
                  <a:rPr lang="en-US" dirty="0"/>
                  <a:t>-D are </a:t>
                </a:r>
                <a:r>
                  <a:rPr lang="en-US" i="1" dirty="0"/>
                  <a:t>small</a:t>
                </a:r>
                <a:r>
                  <a:rPr lang="en-US" dirty="0"/>
                  <a:t>. (Feasible solution).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28F10E2-77E3-70F9-280B-50A87D16E8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4492" y="1624365"/>
                <a:ext cx="5447211" cy="2862322"/>
              </a:xfrm>
              <a:prstGeom prst="rect">
                <a:avLst/>
              </a:prstGeom>
              <a:blipFill>
                <a:blip r:embed="rId3"/>
                <a:stretch>
                  <a:fillRect l="-894" t="-847" b="-21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CD2CD00E-3371-2A52-9DFE-9BA1F26197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165" y="2413317"/>
            <a:ext cx="4451432" cy="611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4601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F82D1A-4B02-9F8A-B9EC-88E0F2447E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243FB-4547-C706-3978-B47302241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other authors validate their OPF results?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305959-A014-77AD-3124-4ACD2B85849A}"/>
              </a:ext>
            </a:extLst>
          </p:cNvPr>
          <p:cNvSpPr txBox="1"/>
          <p:nvPr/>
        </p:nvSpPr>
        <p:spPr>
          <a:xfrm>
            <a:off x="6434492" y="1624365"/>
            <a:ext cx="5447211" cy="369331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 dirty="0"/>
              <a:t>[nazir2020tpwrs]</a:t>
            </a:r>
          </a:p>
          <a:p>
            <a:endParaRPr lang="en-US" dirty="0"/>
          </a:p>
          <a:p>
            <a:r>
              <a:rPr lang="en-US" b="1" dirty="0"/>
              <a:t>Commentary on Solution Times:</a:t>
            </a:r>
          </a:p>
          <a:p>
            <a:r>
              <a:rPr lang="en-US" dirty="0"/>
              <a:t>Fig. (a) They see a similar trend in results as me when performing a Full Horizon NLP, with solution times becoming increasingly larger as the time-horizon increases.</a:t>
            </a:r>
          </a:p>
          <a:p>
            <a:endParaRPr lang="en-US" dirty="0"/>
          </a:p>
          <a:p>
            <a:r>
              <a:rPr lang="en-US" dirty="0"/>
              <a:t>Fig. (b) But their SOCP approach scales well, with solutions times increasingly almost linearly with time-horizon. For practical scenarios (day-ahead hourly simulation), their SOCP solution converges in under a minute.</a:t>
            </a:r>
          </a:p>
        </p:txBody>
      </p:sp>
      <p:pic>
        <p:nvPicPr>
          <p:cNvPr id="7" name="Picture 6" descr="A graph of a graph of a graph of a graph of a graph of a graph of a graph of a graph of a graph of a graph of a graph of a graph of a graph of&#10;&#10;Description automatically generated">
            <a:extLst>
              <a:ext uri="{FF2B5EF4-FFF2-40B4-BE49-F238E27FC236}">
                <a16:creationId xmlns:a16="http://schemas.microsoft.com/office/drawing/2014/main" id="{FF55C79C-A062-EC5D-C1C5-AD67ECF2EC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201" y="1905162"/>
            <a:ext cx="5752684" cy="2427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4413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E8566B-2E41-2A32-72E1-74D7393374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E357C0-44B3-9E1F-4F0C-7D28F2D276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other authors validate their OPF results?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1D741F1-342F-9981-CE74-A45DD661CF08}"/>
                  </a:ext>
                </a:extLst>
              </p:cNvPr>
              <p:cNvSpPr txBox="1"/>
              <p:nvPr/>
            </p:nvSpPr>
            <p:spPr>
              <a:xfrm>
                <a:off x="6434492" y="1624365"/>
                <a:ext cx="5447211" cy="5078313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[usman2022tpwrs]</a:t>
                </a:r>
              </a:p>
              <a:p>
                <a:endParaRPr lang="en-US" dirty="0"/>
              </a:p>
              <a:p>
                <a:r>
                  <a:rPr lang="en-US" b="1" dirty="0"/>
                  <a:t>Feasibility and Optimality of Solution</a:t>
                </a:r>
                <a:r>
                  <a:rPr lang="en-US" dirty="0"/>
                  <a:t>: </a:t>
                </a:r>
              </a:p>
              <a:p>
                <a:r>
                  <a:rPr lang="en-US" dirty="0"/>
                  <a:t>They mainly showcase the benchmarks based on UK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31</m:t>
                    </m:r>
                  </m:oMath>
                </a14:m>
                <a:r>
                  <a:rPr lang="en-US" dirty="0"/>
                  <a:t> bus system.</a:t>
                </a:r>
              </a:p>
              <a:p>
                <a:endParaRPr lang="en-US" dirty="0"/>
              </a:p>
              <a:p>
                <a:r>
                  <a:rPr lang="en-US" dirty="0"/>
                  <a:t>They solve the full horizon (day-ahead hourly) OPF MINLP OPF in </a:t>
                </a:r>
                <a:r>
                  <a:rPr lang="en-US" dirty="0" err="1"/>
                  <a:t>JuMP</a:t>
                </a:r>
                <a:r>
                  <a:rPr lang="en-US" dirty="0"/>
                  <a:t> using BONMIN solver (here called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).</a:t>
                </a:r>
              </a:p>
              <a:p>
                <a:endParaRPr lang="en-US" dirty="0"/>
              </a:p>
              <a:p>
                <a:r>
                  <a:rPr lang="en-US" dirty="0"/>
                  <a:t>They compare its objective function against their own linearized method (here called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).</a:t>
                </a:r>
              </a:p>
              <a:p>
                <a:endParaRPr lang="en-US" dirty="0"/>
              </a:p>
              <a:p>
                <a:r>
                  <a:rPr lang="en-US" dirty="0"/>
                  <a:t>They get an optimality gap of less than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1%</m:t>
                    </m:r>
                  </m:oMath>
                </a14:m>
                <a:r>
                  <a:rPr lang="en-US" dirty="0"/>
                  <a:t>.</a:t>
                </a:r>
              </a:p>
              <a:p>
                <a:endParaRPr lang="en-US" dirty="0"/>
              </a:p>
              <a:p>
                <a:r>
                  <a:rPr lang="en-US" dirty="0"/>
                  <a:t>Infeasibilities are detected based on box-constraints (line-limits breached, bus voltage limits breached, etc.).</a:t>
                </a:r>
              </a:p>
              <a:p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1D741F1-342F-9981-CE74-A45DD661CF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4492" y="1624365"/>
                <a:ext cx="5447211" cy="5078313"/>
              </a:xfrm>
              <a:prstGeom prst="rect">
                <a:avLst/>
              </a:prstGeom>
              <a:blipFill>
                <a:blip r:embed="rId2"/>
                <a:stretch>
                  <a:fillRect l="-894" t="-4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0EE79707-8244-169D-9E65-BE9B49C8E6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686" y="2067670"/>
            <a:ext cx="2036560" cy="722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309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27F127-9B6D-F8C5-3172-C4D3822A4A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FCDAB-0ECD-289F-56B5-23695DCB4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other authors validate their OPF results?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7884A8-7D4B-9046-770C-866D0ECFE9B9}"/>
              </a:ext>
            </a:extLst>
          </p:cNvPr>
          <p:cNvSpPr txBox="1"/>
          <p:nvPr/>
        </p:nvSpPr>
        <p:spPr>
          <a:xfrm>
            <a:off x="6434492" y="1624365"/>
            <a:ext cx="5447211" cy="120032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 dirty="0"/>
              <a:t>[agrawal2022tpwrs]</a:t>
            </a:r>
          </a:p>
          <a:p>
            <a:endParaRPr lang="en-US" dirty="0"/>
          </a:p>
          <a:p>
            <a:r>
              <a:rPr lang="en-US" dirty="0"/>
              <a:t>Other authors, sometimes use a different solution paradigm, and compare it against MATLAB’s </a:t>
            </a:r>
            <a:r>
              <a:rPr lang="en-US" dirty="0" err="1"/>
              <a:t>fmincon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1738395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86CC9F8-FC97-3FC0-3B34-ED78B082C7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Rectangle 1038">
            <a:extLst>
              <a:ext uri="{FF2B5EF4-FFF2-40B4-BE49-F238E27FC236}">
                <a16:creationId xmlns:a16="http://schemas.microsoft.com/office/drawing/2014/main" id="{E8D41CF8-5232-42BC-8D05-AFEDE21539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1256"/>
            <a:ext cx="12192000" cy="6869256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041" name="Rounded Rectangle 5">
            <a:extLst>
              <a:ext uri="{FF2B5EF4-FFF2-40B4-BE49-F238E27FC236}">
                <a16:creationId xmlns:a16="http://schemas.microsoft.com/office/drawing/2014/main" id="{49237091-E62C-4878-AA4C-0B9995ADB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1828801"/>
            <a:ext cx="10515600" cy="436245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C008DDEA-2652-8D5D-68BC-432E8BF492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288" y="2178050"/>
            <a:ext cx="4903788" cy="366077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>
            <a:extLst>
              <a:ext uri="{FF2B5EF4-FFF2-40B4-BE49-F238E27FC236}">
                <a16:creationId xmlns:a16="http://schemas.microsoft.com/office/drawing/2014/main" id="{4F055111-53A8-0296-7D32-69E1603B1E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7750" y="2178050"/>
            <a:ext cx="2417763" cy="17970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FE92206A-94F6-7E6B-2BAA-FF22E83C71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7750" y="4043363"/>
            <a:ext cx="2417763" cy="17970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B5D439B-A736-A22C-0DF1-BFB4DA97D2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3775" y="2178050"/>
            <a:ext cx="2417763" cy="17970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664C3B0-98A3-6AC2-E46B-05B2D18BD6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3775" y="4041775"/>
            <a:ext cx="2417763" cy="17970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C93EFE3-3C76-693B-F28D-0CB0DCBB16B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365125"/>
                <a:ext cx="10515600" cy="1325563"/>
              </a:xfrm>
            </p:spPr>
            <p:txBody>
              <a:bodyPr vert="horz" lIns="91440" tIns="45720" rIns="91440" bIns="45720" rtlCol="0" anchor="ctr">
                <a:normAutofit/>
              </a:bodyPr>
              <a:lstStyle/>
              <a:p>
                <a:pPr algn="ctr"/>
                <a:r>
                  <a:rPr lang="en-US" sz="2800" kern="1200" dirty="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rPr>
                  <a:t>MPCOPF Simulation has been verified for X% PVs and Y% Batteries</a:t>
                </a:r>
                <a:br>
                  <a:rPr lang="en-US" sz="2800" kern="1200" dirty="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rPr>
                </a:br>
                <a:r>
                  <a:rPr lang="en-US" sz="2000" kern="1200" dirty="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rPr>
                  <a:t>Only for small horizons (</a:t>
                </a:r>
                <a14:m>
                  <m:oMath xmlns:m="http://schemas.openxmlformats.org/officeDocument/2006/math">
                    <m:r>
                      <a:rPr lang="en-US" sz="2000" b="1" i="1" kern="1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lang="en-US" sz="2000" b="1" i="1" kern="12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≤</m:t>
                    </m:r>
                    <m:r>
                      <a:rPr lang="en-US" sz="2000" b="1" i="1" kern="12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𝟖</m:t>
                    </m:r>
                  </m:oMath>
                </a14:m>
                <a:r>
                  <a:rPr lang="en-US" sz="2000" kern="1200" dirty="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rPr>
                  <a:t>) because of long simulation time.</a:t>
                </a:r>
                <a:endParaRPr lang="en-US" sz="2800" b="0" kern="1200" dirty="0">
                  <a:solidFill>
                    <a:schemeClr val="tx1"/>
                  </a:solidFill>
                  <a:latin typeface="+mj-lt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C93EFE3-3C76-693B-F28D-0CB0DCBB16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365125"/>
                <a:ext cx="10515600" cy="1325563"/>
              </a:xfrm>
              <a:blipFill>
                <a:blip r:embed="rId7"/>
                <a:stretch>
                  <a:fillRect l="-638" r="-5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224439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8288056-D620-6949-F0CC-0F5C8909560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8288056-D620-6949-F0CC-0F5C890956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E6A1899D-FEBB-511F-BBEC-84EE9BE593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598" y="2248664"/>
            <a:ext cx="5144218" cy="43821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B3A38BF-09C7-2B91-F346-2815D64DE2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248664"/>
            <a:ext cx="5568776" cy="1195979"/>
          </a:xfrm>
          <a:prstGeom prst="rect">
            <a:avLst/>
          </a:prstGeom>
        </p:spPr>
      </p:pic>
      <p:pic>
        <p:nvPicPr>
          <p:cNvPr id="4097" name="Picture 1">
            <a:extLst>
              <a:ext uri="{FF2B5EF4-FFF2-40B4-BE49-F238E27FC236}">
                <a16:creationId xmlns:a16="http://schemas.microsoft.com/office/drawing/2014/main" id="{C2AA4B09-1611-393B-7CA8-1C3B3FF097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2421" y="3632433"/>
            <a:ext cx="3827319" cy="2870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346516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73C62D-EDA2-9EC7-30A1-CBD3FE3FA2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7F5A000-2302-2B21-80E9-1E9DA5D1A00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7F5A000-2302-2B21-80E9-1E9DA5D1A0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87A7513A-DB8C-C580-8938-B81147E344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113" y="1909205"/>
            <a:ext cx="5172797" cy="12384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8560BC9-3954-AE05-037B-BFCD4EFDC9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113" y="3214396"/>
            <a:ext cx="5039428" cy="341995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1D53B77-D98C-8875-BBEF-E0F47C3EF4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8678" y="1909289"/>
            <a:ext cx="5973009" cy="1305107"/>
          </a:xfrm>
          <a:prstGeom prst="rect">
            <a:avLst/>
          </a:prstGeom>
        </p:spPr>
      </p:pic>
      <p:pic>
        <p:nvPicPr>
          <p:cNvPr id="3073" name="Picture 1">
            <a:extLst>
              <a:ext uri="{FF2B5EF4-FFF2-40B4-BE49-F238E27FC236}">
                <a16:creationId xmlns:a16="http://schemas.microsoft.com/office/drawing/2014/main" id="{7DB1E450-A553-146E-ADC7-8560CC4DF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9487" y="3429000"/>
            <a:ext cx="4447310" cy="3335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28076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6" cy="2925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dirty="0"/>
                  <a:t>MP</a:t>
                </a:r>
                <a:r>
                  <a:rPr lang="en-US" sz="2800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dirty="0"/>
                  <a:t>OPF </a:t>
                </a:r>
                <a:r>
                  <a:rPr lang="en-US" sz="2800" b="1" dirty="0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1956820"/>
            <a:ext cx="4311176" cy="10305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[0.787]'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[0.9]'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3690" y="3227243"/>
            <a:ext cx="4516084" cy="361643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77031" y="3329915"/>
            <a:ext cx="4825439" cy="341108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40BB9051-9CA4-6208-80EC-A9F08940E37B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37295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 dirty="0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11</m:t>
                    </m:r>
                  </m:oMath>
                </a14:m>
                <a:r>
                  <a:rPr lang="en-US" dirty="0"/>
                  <a:t> buses</a:t>
                </a: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40BB9051-9CA4-6208-80EC-A9F08940E3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372956" cy="461473"/>
              </a:xfrm>
              <a:prstGeom prst="rect">
                <a:avLst/>
              </a:prstGeom>
              <a:blipFill>
                <a:blip r:embed="rId7"/>
                <a:stretch>
                  <a:fillRect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7502777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70AA9A-176C-E243-EC7F-A0D8E132E3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4CB2618-4648-2FBB-1685-5BAD089EAF9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4CB2618-4648-2FBB-1685-5BAD089EAF9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F19FCBF3-BBEC-4FF5-8ABD-D0107F3443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9928" y="1909205"/>
            <a:ext cx="4755166" cy="12384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C199421-ED5D-8E4E-6953-FAC1CB1D04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1113" y="3316513"/>
            <a:ext cx="5039428" cy="32157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75C0163-7349-F593-3955-773F079F78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8678" y="1909289"/>
            <a:ext cx="5973009" cy="1305107"/>
          </a:xfrm>
          <a:prstGeom prst="rect">
            <a:avLst/>
          </a:prstGeom>
        </p:spPr>
      </p:pic>
      <p:pic>
        <p:nvPicPr>
          <p:cNvPr id="3073" name="Picture 1">
            <a:extLst>
              <a:ext uri="{FF2B5EF4-FFF2-40B4-BE49-F238E27FC236}">
                <a16:creationId xmlns:a16="http://schemas.microsoft.com/office/drawing/2014/main" id="{3F4A8295-21A4-2F5B-1D2D-2E1B639A09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469487" y="3429000"/>
            <a:ext cx="4447310" cy="3335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95921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6C254A-209A-E5E3-6E13-DDDC2E3DB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01164A4-9766-A032-62F5-F3D3D9244C9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01164A4-9766-A032-62F5-F3D3D9244C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49ECD6E7-519E-24C5-C230-B4477FD5AA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5117" y="1909205"/>
            <a:ext cx="5124789" cy="12384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CFFB223-E5E6-E900-BAA4-EE14D432B0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1113" y="3393075"/>
            <a:ext cx="5039428" cy="30625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F731C6E-DAAC-31CC-7AA0-8302D2A1DE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08678" y="1945215"/>
            <a:ext cx="5973009" cy="1233255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3FC7F138-E0CB-3734-26D6-2328671889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582" y="3328681"/>
            <a:ext cx="4313845" cy="3235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422499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E3F853-EC1B-B2E2-08FF-B8BA9863AC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644AF92-E6DF-7A19-702E-ECFC1EA5759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644AF92-E6DF-7A19-702E-ECFC1EA575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A3D3C8DC-D41D-799C-BD85-90222962454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02"/>
          <a:stretch/>
        </p:blipFill>
        <p:spPr>
          <a:xfrm>
            <a:off x="461113" y="1945215"/>
            <a:ext cx="4821180" cy="116965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CC337FC-A627-380E-7901-C23149559B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1113" y="3429000"/>
            <a:ext cx="5039428" cy="279434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CFFCF9E-2BDD-4C10-3B0B-5B4DE8A96D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85613" y="1945215"/>
            <a:ext cx="5819138" cy="1233255"/>
          </a:xfrm>
          <a:prstGeom prst="rect">
            <a:avLst/>
          </a:prstGeom>
        </p:spPr>
      </p:pic>
      <p:pic>
        <p:nvPicPr>
          <p:cNvPr id="2049" name="Picture 1">
            <a:extLst>
              <a:ext uri="{FF2B5EF4-FFF2-40B4-BE49-F238E27FC236}">
                <a16:creationId xmlns:a16="http://schemas.microsoft.com/office/drawing/2014/main" id="{F85D7461-EAE9-E6D0-94D1-998CB56FA2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1461" y="3429199"/>
            <a:ext cx="4262643" cy="3196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541330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7148D9-F494-083D-28FA-A222F1EB96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C30F937-F6E2-92C8-449B-489A9DFF851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C30F937-F6E2-92C8-449B-489A9DFF85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1433BCA8-36DE-74B0-6A7F-5D41EDBEBC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9309" y="1996148"/>
            <a:ext cx="5124789" cy="12174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4EFF566-8CF6-634D-02DC-A55611AB32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1989" y="3581908"/>
            <a:ext cx="5110230" cy="27127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1F037A8-DC3B-1571-4A24-FF734D16DA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8216" y="1945215"/>
            <a:ext cx="5633932" cy="1233255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5A737D04-54FF-715A-C8D9-B49C04FF6E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7242" y="3335179"/>
            <a:ext cx="4223657" cy="3167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816950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787D55-46D9-457D-8102-A7E15B28B6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64F820D-0D2A-1C3C-705E-4417E3D1F1E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64F820D-0D2A-1C3C-705E-4417E3D1F1E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0DA02B60-A520-9A89-1009-1F3794743D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5197" y="1961024"/>
            <a:ext cx="3976404" cy="12174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7070405-0E8F-8E0F-328E-ADAAAA2850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5197" y="3335179"/>
            <a:ext cx="4802796" cy="33572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1256DE5-B57E-4C30-8575-019B67B2F8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31056" y="1858052"/>
            <a:ext cx="4909793" cy="1423390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902740EC-EA9C-7664-E04C-71E0285A6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429000"/>
            <a:ext cx="4223657" cy="316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245441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29FDAC-AA55-CEEA-2CE9-5958F94DF8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FC55320-DDAA-1750-631F-7B56C1198AB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FC55320-DDAA-1750-631F-7B56C1198A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comparison of battery charge&#10;&#10;Description automatically generated">
            <a:extLst>
              <a:ext uri="{FF2B5EF4-FFF2-40B4-BE49-F238E27FC236}">
                <a16:creationId xmlns:a16="http://schemas.microsoft.com/office/drawing/2014/main" id="{D781C806-C982-472F-04A7-66C04514E6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9267" y="2054828"/>
            <a:ext cx="5333559" cy="3998645"/>
          </a:xfrm>
          <a:prstGeom prst="rect">
            <a:avLst/>
          </a:prstGeom>
        </p:spPr>
      </p:pic>
      <p:pic>
        <p:nvPicPr>
          <p:cNvPr id="7" name="Picture 6" descr="A comparison of battery charge&#10;&#10;Description automatically generated with medium confidence">
            <a:extLst>
              <a:ext uri="{FF2B5EF4-FFF2-40B4-BE49-F238E27FC236}">
                <a16:creationId xmlns:a16="http://schemas.microsoft.com/office/drawing/2014/main" id="{D454FBF9-0F2C-679A-155D-60D1B7D4DA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118" y="2054828"/>
            <a:ext cx="5333559" cy="3998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54707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41E3F9-2F49-E8FC-40AC-3D9F5D0230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9FE21EE-A90D-2F2A-FC56-45615EC6844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br>
                  <a:rPr lang="en-US" b="1" dirty="0"/>
                </a:br>
                <a:r>
                  <a:rPr lang="en-US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sim</a:t>
                </a:r>
                <a:r>
                  <a:rPr lang="en-US" b="1" dirty="0"/>
                  <a:t> </a:t>
                </a:r>
                <a:r>
                  <a:rPr lang="en-US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terminated at 100 micro-iterations</a:t>
                </a:r>
                <a:endPara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9FE21EE-A90D-2F2A-FC56-45615EC6844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r="-2241" b="-244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B12A385C-7B68-2E4D-BC9D-DA7A54318C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208" y="1961024"/>
            <a:ext cx="3492381" cy="12174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507E138-F0C1-28EC-BCC3-C81FAFF641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0498" y="3335179"/>
            <a:ext cx="4792193" cy="33572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2E22F75-2DB2-7E77-E646-738CC370E8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31056" y="1871525"/>
            <a:ext cx="4909793" cy="1396444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BF596ACC-FAEA-A4E4-6062-AC6BC77B50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429000"/>
            <a:ext cx="4223656" cy="316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611814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3CBFDF-8916-319E-4D2E-DEF22E5D5B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97282DA-7FF3-B7EC-67AF-E5921C0AD2A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br>
                  <a:rPr lang="en-US" b="1" dirty="0"/>
                </a:br>
                <a:r>
                  <a:rPr lang="en-US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sim</a:t>
                </a:r>
                <a:r>
                  <a:rPr lang="en-US" b="1" dirty="0"/>
                  <a:t> </a:t>
                </a:r>
                <a:r>
                  <a:rPr lang="en-US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terminated at 100 micro-iterations</a:t>
                </a:r>
                <a:endPara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97282DA-7FF3-B7EC-67AF-E5921C0AD2A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r="-2241" b="-244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graph of battery charging&#10;&#10;Description automatically generated">
            <a:extLst>
              <a:ext uri="{FF2B5EF4-FFF2-40B4-BE49-F238E27FC236}">
                <a16:creationId xmlns:a16="http://schemas.microsoft.com/office/drawing/2014/main" id="{1A16B4EA-C0CA-14FC-17A5-DFBA49E122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077" y="2232110"/>
            <a:ext cx="5333559" cy="3998645"/>
          </a:xfrm>
          <a:prstGeom prst="rect">
            <a:avLst/>
          </a:prstGeom>
        </p:spPr>
      </p:pic>
      <p:pic>
        <p:nvPicPr>
          <p:cNvPr id="7" name="Picture 6" descr="A graph of battery charging&#10;&#10;Description automatically generated">
            <a:extLst>
              <a:ext uri="{FF2B5EF4-FFF2-40B4-BE49-F238E27FC236}">
                <a16:creationId xmlns:a16="http://schemas.microsoft.com/office/drawing/2014/main" id="{8AA3DB26-40F8-572C-71C4-BB4CA07920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8718" y="2232110"/>
            <a:ext cx="5333559" cy="3998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50866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E37C0E-AC07-FC77-4B75-02D1FDF6AF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E681186-AFAC-22F9-4540-5791D163702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𝟔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E681186-AFAC-22F9-4540-5791D16370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6C6141E7-D728-69C5-D888-3D11211BBB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8838" y="1996148"/>
            <a:ext cx="4985730" cy="12174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53A103C-45BA-F0CF-2693-857DD75BB6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1989" y="3582311"/>
            <a:ext cx="5110230" cy="27119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789DE9-CCCA-51F6-38BD-41FB38B59F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8216" y="1979022"/>
            <a:ext cx="5633932" cy="1165641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D138E460-1050-72DC-503F-8E2A40BF42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335179"/>
            <a:ext cx="4223657" cy="316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912219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0404F2-4067-DD23-DCA6-9AE970C43A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34718A1-F87E-9B2C-6F22-C38E5DB77B3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𝟔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34718A1-F87E-9B2C-6F22-C38E5DB77B3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 descr="A graph of battery charging and battery charge&#10;&#10;Description automatically generated">
            <a:extLst>
              <a:ext uri="{FF2B5EF4-FFF2-40B4-BE49-F238E27FC236}">
                <a16:creationId xmlns:a16="http://schemas.microsoft.com/office/drawing/2014/main" id="{8A006F71-1DA4-0FB8-C55D-A1CC360142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787" y="2148135"/>
            <a:ext cx="5333559" cy="3998645"/>
          </a:xfrm>
          <a:prstGeom prst="rect">
            <a:avLst/>
          </a:prstGeom>
        </p:spPr>
      </p:pic>
      <p:pic>
        <p:nvPicPr>
          <p:cNvPr id="13" name="Picture 12" descr="A graph of battery charging and battery charge&#10;&#10;Description automatically generated">
            <a:extLst>
              <a:ext uri="{FF2B5EF4-FFF2-40B4-BE49-F238E27FC236}">
                <a16:creationId xmlns:a16="http://schemas.microsoft.com/office/drawing/2014/main" id="{0851650F-04F1-F8FA-B80E-EF420A0A1E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7218" y="2148135"/>
            <a:ext cx="5333559" cy="3998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384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6" cy="2925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dirty="0"/>
                  <a:t>MP</a:t>
                </a:r>
                <a:r>
                  <a:rPr lang="en-US" sz="28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dirty="0"/>
                  <a:t>OPF</a:t>
                </a:r>
                <a:r>
                  <a:rPr lang="en-US" sz="2800" b="1" dirty="0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[0.787]'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[0.9]'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3384" y="1988289"/>
            <a:ext cx="3478946" cy="96765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0422" y="3121075"/>
            <a:ext cx="4561566" cy="367283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70063" y="3345452"/>
            <a:ext cx="4839375" cy="338001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27AF2400-C468-0926-4111-5D2A28B03BE1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37295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 dirty="0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11</m:t>
                    </m:r>
                  </m:oMath>
                </a14:m>
                <a:r>
                  <a:rPr lang="en-US" dirty="0"/>
                  <a:t> buses</a:t>
                </a: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27AF2400-C468-0926-4111-5D2A28B03B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372956" cy="461473"/>
              </a:xfrm>
              <a:prstGeom prst="rect">
                <a:avLst/>
              </a:prstGeom>
              <a:blipFill>
                <a:blip r:embed="rId7"/>
                <a:stretch>
                  <a:fillRect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3065129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1A5ABE-03D6-1FB9-7456-5B35377920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DA44CBD-6646-42AC-EA66-D5557CC70B8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DA44CBD-6646-42AC-EA66-D5557CC70B8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5C670BC5-B4A6-F3EE-1F4C-32CC714946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8838" y="2039872"/>
            <a:ext cx="4985730" cy="11299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7D380DD-C115-A3D6-E61D-35B6449BE9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4773" y="3582311"/>
            <a:ext cx="5004661" cy="27119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7506474-2FEE-8444-6CCA-000B98F910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8216" y="2012978"/>
            <a:ext cx="5633932" cy="1097728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A68602D8-26BE-75E8-954E-1A9A8CA9DB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335179"/>
            <a:ext cx="4223656" cy="316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586579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3E75AB-2183-110E-E9BE-A67BF51878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74816C9-C198-1B56-8034-875A3CC8D32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𝟖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74816C9-C198-1B56-8034-875A3CC8D32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0DFDC2F1-E9D2-5C25-6B36-DDCEFD6093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8233" y="2039872"/>
            <a:ext cx="4766940" cy="11299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F2163E8-32FF-F91D-F4B5-F900D086CE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4773" y="3598785"/>
            <a:ext cx="5004661" cy="267900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9F4C9A2-32EF-9197-CFD7-9DE97B38D8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87532" y="2012978"/>
            <a:ext cx="5615300" cy="1097728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546FBFC3-1840-38C2-1B76-29607B7F1A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335179"/>
            <a:ext cx="4223656" cy="3167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340432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AA984A-36AE-BF02-B97F-1231D3257B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A63CE25-3FC7-60B9-3B90-36FDD3898E6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𝟖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A63CE25-3FC7-60B9-3B90-36FDD3898E6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comparison of battery charging and battery charge&#10;&#10;Description automatically generated">
            <a:extLst>
              <a:ext uri="{FF2B5EF4-FFF2-40B4-BE49-F238E27FC236}">
                <a16:creationId xmlns:a16="http://schemas.microsoft.com/office/drawing/2014/main" id="{49F40CC5-B117-171C-A237-C7BABA0B8F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1325" y="2050161"/>
            <a:ext cx="5333559" cy="3998645"/>
          </a:xfrm>
          <a:prstGeom prst="rect">
            <a:avLst/>
          </a:prstGeom>
        </p:spPr>
      </p:pic>
      <p:pic>
        <p:nvPicPr>
          <p:cNvPr id="7" name="Picture 6" descr="A comparison of battery charging and battery charge&#10;&#10;Description automatically generated">
            <a:extLst>
              <a:ext uri="{FF2B5EF4-FFF2-40B4-BE49-F238E27FC236}">
                <a16:creationId xmlns:a16="http://schemas.microsoft.com/office/drawing/2014/main" id="{07619047-24A8-F7E8-1A5F-9EBDE5E8D5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117" y="2050161"/>
            <a:ext cx="5333559" cy="3998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28184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EF603D-BCCD-DAB9-3891-6A65E69595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51DB9FD-EC8C-8D8A-2E5E-14FCB1CA9C2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𝟗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51DB9FD-EC8C-8D8A-2E5E-14FCB1CA9C2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63BA0437-3000-7ECA-17AC-C1299105C3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8233" y="2091250"/>
            <a:ext cx="4766940" cy="102724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ECA5C66-00C6-8682-6725-532ACDB32D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6320" y="3579548"/>
            <a:ext cx="4432412" cy="267900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24FA9B3-0B92-E0DC-59A9-F25CD49174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05909" y="2020763"/>
            <a:ext cx="4426322" cy="1097728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B7403D7F-95A8-54FB-208C-8755F6C61D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3" y="3335179"/>
            <a:ext cx="4223654" cy="3167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44240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77355A-522B-4167-6B38-60E501D294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B4FB4C7-AE3D-506E-7C05-1986445D5B6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B4FB4C7-AE3D-506E-7C05-1986445D5B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C9645807-1406-E8AF-F0D8-7F54BF70AD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8598" y="2512420"/>
            <a:ext cx="5144218" cy="3854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88CBC80-4460-250C-58E9-6F1D7C0CEE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70986" y="2233021"/>
            <a:ext cx="5135675" cy="1195979"/>
          </a:xfrm>
          <a:prstGeom prst="rect">
            <a:avLst/>
          </a:prstGeom>
        </p:spPr>
      </p:pic>
      <p:pic>
        <p:nvPicPr>
          <p:cNvPr id="4097" name="Picture 1">
            <a:extLst>
              <a:ext uri="{FF2B5EF4-FFF2-40B4-BE49-F238E27FC236}">
                <a16:creationId xmlns:a16="http://schemas.microsoft.com/office/drawing/2014/main" id="{B85E816B-9233-C12C-DA81-4CD4E74917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222421" y="3632433"/>
            <a:ext cx="3827318" cy="2870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834990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39E054-25BD-4E2F-937B-428A83823E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228F4F3-4C3D-A0A5-1753-295E0E5F742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𝟔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228F4F3-4C3D-A0A5-1753-295E0E5F74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A1D0797C-78B7-163A-D325-094212C4B7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4868" y="1996148"/>
            <a:ext cx="5033671" cy="12174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77AD2B7-0738-519E-1483-C4B9D5E3FC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8879" y="3581908"/>
            <a:ext cx="4982208" cy="27127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48C56AD-6831-03A8-612C-63D0027F4B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71643" y="1945215"/>
            <a:ext cx="5047078" cy="1233255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04FA7F1F-9A7E-504A-A8AC-A74190E21B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335179"/>
            <a:ext cx="4223657" cy="316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233137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40591D-BBCD-E439-8729-0DBC008EAA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C780CD5-0028-7B06-B473-9CA87EFE64E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𝟔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C780CD5-0028-7B06-B473-9CA87EFE64E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B136C700-F68E-DEB1-2E5A-7E7D500403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4868" y="2007929"/>
            <a:ext cx="5033671" cy="119388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C43B52F-FC86-BB66-DAFB-81699442A4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8126" y="3581908"/>
            <a:ext cx="4783713" cy="27127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FB4208B-A5A2-1DB7-F206-3486BA4A1D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71643" y="1949464"/>
            <a:ext cx="5047078" cy="1224757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F2401663-C0B6-482C-A18A-7F5F7200D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335179"/>
            <a:ext cx="4223656" cy="316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579435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28E6A5-506C-3E33-BDBC-A3D1096911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978BCFE-8BB1-E44E-89AD-9C30B9AF846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38881" y="670218"/>
                <a:ext cx="10909640" cy="1065836"/>
              </a:xfrm>
            </p:spPr>
            <p:txBody>
              <a:bodyPr vert="horz" lIns="91440" tIns="45720" rIns="91440" bIns="45720" rtlCol="0" anchor="ctr">
                <a:normAutofit fontScale="90000"/>
              </a:bodyPr>
              <a:lstStyle/>
              <a:p>
                <a:pPr algn="ctr"/>
                <a:r>
                  <a:rPr lang="en-US" sz="3100" dirty="0">
                    <a:solidFill>
                      <a:schemeClr val="bg1">
                        <a:lumMod val="95000"/>
                      </a:schemeClr>
                    </a:solidFill>
                    <a:latin typeface="+mj-lt"/>
                  </a:rPr>
                  <a:t>MPCOPF Simulation has been verified for X% PVs and Y% Batteries</a:t>
                </a:r>
                <a:br>
                  <a:rPr lang="en-US" sz="3100" dirty="0">
                    <a:solidFill>
                      <a:schemeClr val="bg1">
                        <a:lumMod val="95000"/>
                      </a:schemeClr>
                    </a:solidFill>
                    <a:latin typeface="+mj-lt"/>
                  </a:rPr>
                </a:br>
                <a:r>
                  <a:rPr lang="en-US" sz="1800" dirty="0">
                    <a:solidFill>
                      <a:schemeClr val="bg1">
                        <a:lumMod val="95000"/>
                      </a:schemeClr>
                    </a:solidFill>
                    <a:latin typeface="+mj-lt"/>
                  </a:rPr>
                  <a:t>Only for small horizons (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1800" b="1" i="1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1" i="1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𝟓</m:t>
                    </m:r>
                  </m:oMath>
                </a14:m>
                <a:r>
                  <a:rPr lang="en-US" sz="1800" dirty="0">
                    <a:solidFill>
                      <a:schemeClr val="bg1">
                        <a:lumMod val="95000"/>
                      </a:schemeClr>
                    </a:solidFill>
                    <a:latin typeface="+mj-lt"/>
                  </a:rPr>
                  <a:t>) because of long simulation time.</a:t>
                </a:r>
                <a:endParaRPr lang="en-US" sz="3100" b="0" dirty="0">
                  <a:solidFill>
                    <a:schemeClr val="bg1">
                      <a:lumMod val="95000"/>
                    </a:schemeClr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0B4CC5D-84EB-AC6B-AD23-7CD408E5CB7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38881" y="670218"/>
                <a:ext cx="10909640" cy="1065836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8F0B14D0-CBAB-ED16-2135-697FC2B89628}"/>
              </a:ext>
            </a:extLst>
          </p:cNvPr>
          <p:cNvSpPr txBox="1"/>
          <p:nvPr/>
        </p:nvSpPr>
        <p:spPr>
          <a:xfrm>
            <a:off x="204670" y="1926834"/>
            <a:ext cx="2734492" cy="338554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600" dirty="0"/>
              <a:t>MPCOPF Simulation Results</a:t>
            </a:r>
          </a:p>
        </p:txBody>
      </p:sp>
      <p:pic>
        <p:nvPicPr>
          <p:cNvPr id="1025" name="Picture 1">
            <a:extLst>
              <a:ext uri="{FF2B5EF4-FFF2-40B4-BE49-F238E27FC236}">
                <a16:creationId xmlns:a16="http://schemas.microsoft.com/office/drawing/2014/main" id="{98482BC4-26B6-66AC-408C-DE6B1422D1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4670" y="2378265"/>
            <a:ext cx="5822476" cy="4366858"/>
          </a:xfrm>
          <a:prstGeom prst="rect">
            <a:avLst/>
          </a:prstGeom>
          <a:noFill/>
          <a:ln>
            <a:solidFill>
              <a:schemeClr val="accent4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9CB286D-A82B-E9B1-650B-E175C19138A6}"/>
                  </a:ext>
                </a:extLst>
              </p:cNvPr>
              <p:cNvSpPr txBox="1"/>
              <p:nvPr/>
            </p:nvSpPr>
            <p:spPr>
              <a:xfrm>
                <a:off x="6568751" y="2378265"/>
                <a:ext cx="5131837" cy="3416320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dirty="0"/>
                  <a:t>These slides will show results for a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en-US" dirty="0"/>
                  <a:t>-hour (hourly)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</m:t>
                    </m:r>
                  </m:oMath>
                </a14:m>
                <a:r>
                  <a:rPr lang="en-US" dirty="0"/>
                  <a:t> PV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+ 10% </m:t>
                    </m:r>
                  </m:oMath>
                </a14:m>
                <a:r>
                  <a:rPr lang="en-US" dirty="0"/>
                  <a:t>Battery Simulation Validation for IEEE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123</m:t>
                    </m:r>
                  </m:oMath>
                </a14:m>
                <a:r>
                  <a:rPr lang="en-US" dirty="0"/>
                  <a:t> system, but I’ve validated for many other percentage penetrations too, for smaller time-steps. </a:t>
                </a:r>
              </a:p>
              <a:p>
                <a:endParaRPr lang="en-US" dirty="0"/>
              </a:p>
              <a:p>
                <a:r>
                  <a:rPr lang="en-US" dirty="0"/>
                  <a:t>For example, even this simulation took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500</m:t>
                    </m:r>
                  </m:oMath>
                </a14:m>
                <a:r>
                  <a:rPr lang="en-US" dirty="0"/>
                  <a:t> seconds on my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32</m:t>
                    </m:r>
                  </m:oMath>
                </a14:m>
                <a:r>
                  <a:rPr lang="en-US" dirty="0"/>
                  <a:t>GB Office PC.</a:t>
                </a:r>
              </a:p>
              <a:p>
                <a:r>
                  <a:rPr lang="en-US" dirty="0"/>
                  <a:t>Even for the same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, increasing the GED penetration % increases the OPF solution time.</a:t>
                </a:r>
              </a:p>
              <a:p>
                <a:r>
                  <a:rPr lang="en-US" dirty="0"/>
                  <a:t>And even for small GED penetration percentage (10% each like the one done in these slides), increasing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increases the simulation time by a lot.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73928DB-C5E1-82F0-BA02-6A30C1B8E7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8751" y="2378265"/>
                <a:ext cx="5131837" cy="3416320"/>
              </a:xfrm>
              <a:prstGeom prst="rect">
                <a:avLst/>
              </a:prstGeom>
              <a:blipFill>
                <a:blip r:embed="rId4"/>
                <a:stretch>
                  <a:fillRect l="-948" t="-709" r="-1422" b="-14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6454825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28A431-2FFD-140F-D7C5-0CA66B5F77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C56F837-7834-123E-CF98-D7CBF990A39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38881" y="670218"/>
                <a:ext cx="10909640" cy="1065836"/>
              </a:xfrm>
            </p:spPr>
            <p:txBody>
              <a:bodyPr vert="horz" lIns="91440" tIns="45720" rIns="91440" bIns="45720" rtlCol="0" anchor="ctr">
                <a:normAutofit fontScale="90000"/>
              </a:bodyPr>
              <a:lstStyle/>
              <a:p>
                <a:pPr algn="ctr"/>
                <a:r>
                  <a:rPr lang="en-US" sz="3100" dirty="0">
                    <a:solidFill>
                      <a:schemeClr val="tx1"/>
                    </a:solidFill>
                    <a:latin typeface="+mj-lt"/>
                  </a:rPr>
                  <a:t>MPCOPF Simulation has been verified for X% PVs and Y% Batteries</a:t>
                </a:r>
                <a:br>
                  <a:rPr lang="en-US" sz="3100" dirty="0">
                    <a:solidFill>
                      <a:schemeClr val="tx1"/>
                    </a:solidFill>
                    <a:latin typeface="+mj-lt"/>
                  </a:rPr>
                </a:br>
                <a:r>
                  <a:rPr lang="en-US" sz="1800" dirty="0">
                    <a:solidFill>
                      <a:schemeClr val="tx1"/>
                    </a:solidFill>
                    <a:latin typeface="+mj-lt"/>
                  </a:rPr>
                  <a:t>Only for small horizons (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𝟓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+mj-lt"/>
                  </a:rPr>
                  <a:t>) because of long simulation time.</a:t>
                </a:r>
                <a:endParaRPr lang="en-US" sz="3100" b="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702B1CD-27BB-14EC-AE58-716DAFD8A43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38881" y="670218"/>
                <a:ext cx="10909640" cy="1065836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Group 25">
            <a:extLst>
              <a:ext uri="{FF2B5EF4-FFF2-40B4-BE49-F238E27FC236}">
                <a16:creationId xmlns:a16="http://schemas.microsoft.com/office/drawing/2014/main" id="{DB30F1E3-EA06-B825-FE56-4CBB5291C825}"/>
              </a:ext>
            </a:extLst>
          </p:cNvPr>
          <p:cNvGrpSpPr/>
          <p:nvPr/>
        </p:nvGrpSpPr>
        <p:grpSpPr>
          <a:xfrm>
            <a:off x="204670" y="2362833"/>
            <a:ext cx="4315427" cy="2191056"/>
            <a:chOff x="204670" y="2362833"/>
            <a:chExt cx="4315427" cy="219105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9E924A1-756E-33B5-E21E-DFD6A09474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4670" y="2362833"/>
              <a:ext cx="4315427" cy="2191056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0D7056B-E29A-E6EB-1300-E120D7456E64}"/>
                </a:ext>
              </a:extLst>
            </p:cNvPr>
            <p:cNvSpPr/>
            <p:nvPr/>
          </p:nvSpPr>
          <p:spPr>
            <a:xfrm>
              <a:off x="204670" y="2669789"/>
              <a:ext cx="1860550" cy="24765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6B07409-C79F-E19D-AB3E-4056B87D839B}"/>
              </a:ext>
            </a:extLst>
          </p:cNvPr>
          <p:cNvGrpSpPr/>
          <p:nvPr/>
        </p:nvGrpSpPr>
        <p:grpSpPr>
          <a:xfrm>
            <a:off x="204670" y="4651334"/>
            <a:ext cx="4448796" cy="2076740"/>
            <a:chOff x="204670" y="4651334"/>
            <a:chExt cx="4448796" cy="207674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C353B90A-214A-801A-56E1-9EA7F76A44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4670" y="4651334"/>
              <a:ext cx="4448796" cy="2076740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A82E5949-C53C-B7DD-2217-EE541AA39A2F}"/>
                </a:ext>
              </a:extLst>
            </p:cNvPr>
            <p:cNvSpPr/>
            <p:nvPr/>
          </p:nvSpPr>
          <p:spPr>
            <a:xfrm>
              <a:off x="204670" y="4909559"/>
              <a:ext cx="1860550" cy="24765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BA21F4A-B23E-B994-847A-BDA918A5C78E}"/>
              </a:ext>
            </a:extLst>
          </p:cNvPr>
          <p:cNvGrpSpPr/>
          <p:nvPr/>
        </p:nvGrpSpPr>
        <p:grpSpPr>
          <a:xfrm>
            <a:off x="7484770" y="2362833"/>
            <a:ext cx="4229690" cy="1800476"/>
            <a:chOff x="7466917" y="2330352"/>
            <a:chExt cx="4229690" cy="1800476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376820CD-1AA4-D82D-1201-53C20803233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466917" y="2330352"/>
              <a:ext cx="4229690" cy="1800476"/>
            </a:xfrm>
            <a:prstGeom prst="rect">
              <a:avLst/>
            </a:prstGeom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7552CFCD-59DB-BB0B-E3AC-785806D4956E}"/>
                </a:ext>
              </a:extLst>
            </p:cNvPr>
            <p:cNvSpPr/>
            <p:nvPr/>
          </p:nvSpPr>
          <p:spPr>
            <a:xfrm>
              <a:off x="7484770" y="2637308"/>
              <a:ext cx="1682976" cy="228600"/>
            </a:xfrm>
            <a:prstGeom prst="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CEADD86-DE6F-A918-6E73-37DE4B6CF47F}"/>
              </a:ext>
            </a:extLst>
          </p:cNvPr>
          <p:cNvGrpSpPr/>
          <p:nvPr/>
        </p:nvGrpSpPr>
        <p:grpSpPr>
          <a:xfrm>
            <a:off x="7484770" y="4553889"/>
            <a:ext cx="4334480" cy="1829055"/>
            <a:chOff x="7484770" y="4645894"/>
            <a:chExt cx="4334480" cy="1829055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CA7CBA7-7C14-E50C-8B96-E1B2001F506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484770" y="4645894"/>
              <a:ext cx="4334480" cy="1829055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F14AA20-B405-BFDE-5F31-1BC332DDE8F2}"/>
                </a:ext>
              </a:extLst>
            </p:cNvPr>
            <p:cNvSpPr/>
            <p:nvPr/>
          </p:nvSpPr>
          <p:spPr>
            <a:xfrm>
              <a:off x="7484770" y="4928609"/>
              <a:ext cx="1682976" cy="228600"/>
            </a:xfrm>
            <a:prstGeom prst="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28359371-0366-6FFE-0BB7-1931959C5C67}"/>
              </a:ext>
            </a:extLst>
          </p:cNvPr>
          <p:cNvSpPr txBox="1"/>
          <p:nvPr/>
        </p:nvSpPr>
        <p:spPr>
          <a:xfrm>
            <a:off x="204670" y="1926834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9E8DE93-C362-AF91-3F98-F62F16ABE1D5}"/>
              </a:ext>
            </a:extLst>
          </p:cNvPr>
          <p:cNvSpPr txBox="1"/>
          <p:nvPr/>
        </p:nvSpPr>
        <p:spPr>
          <a:xfrm>
            <a:off x="7502623" y="1924058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70E0F99-7A04-F7E2-D9F9-00B6790E5944}"/>
                  </a:ext>
                </a:extLst>
              </p:cNvPr>
              <p:cNvSpPr txBox="1"/>
              <p:nvPr/>
            </p:nvSpPr>
            <p:spPr>
              <a:xfrm>
                <a:off x="4635187" y="3748035"/>
                <a:ext cx="2734492" cy="338554"/>
              </a:xfrm>
              <a:prstGeom prst="rect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10%</m:t>
                    </m:r>
                  </m:oMath>
                </a14:m>
                <a:r>
                  <a:rPr lang="en-US" sz="1600" dirty="0"/>
                  <a:t> PVs +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10%</m:t>
                    </m:r>
                  </m:oMath>
                </a14:m>
                <a:r>
                  <a:rPr lang="en-US" sz="1600" dirty="0"/>
                  <a:t> Batteries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F34F464-278B-68B0-EC81-642BA91445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5187" y="3748035"/>
                <a:ext cx="2734492" cy="338554"/>
              </a:xfrm>
              <a:prstGeom prst="rect">
                <a:avLst/>
              </a:prstGeom>
              <a:blipFill>
                <a:blip r:embed="rId7"/>
                <a:stretch>
                  <a:fillRect t="-3509" b="-210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0874253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5127AC8-91D6-C83E-8B86-042D53930B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C98A213-5994-475E-B327-DC6EC27FBA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CB757C-2B4B-1110-3E1F-0D23CF88C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670218"/>
            <a:ext cx="10909640" cy="1065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100" dirty="0">
                <a:solidFill>
                  <a:schemeClr val="tx1"/>
                </a:solidFill>
                <a:latin typeface="+mj-lt"/>
              </a:rPr>
              <a:t>Current Issue: Some mismatch in MPCOPF results</a:t>
            </a:r>
            <a:br>
              <a:rPr lang="en-US" sz="3100" dirty="0">
                <a:solidFill>
                  <a:schemeClr val="tx1"/>
                </a:solidFill>
                <a:latin typeface="+mj-lt"/>
              </a:rPr>
            </a:br>
            <a:r>
              <a:rPr lang="en-US" sz="1600" b="0" dirty="0">
                <a:solidFill>
                  <a:schemeClr val="tx1"/>
                </a:solidFill>
                <a:latin typeface="+mj-lt"/>
              </a:rPr>
              <a:t>Seeming mismatch between specified (from OPF) and assigned values (into OpenDSS) for Battery Reactive Powers</a:t>
            </a:r>
            <a:endParaRPr lang="en-US" sz="3100" b="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7" name="sketch line">
            <a:extLst>
              <a:ext uri="{FF2B5EF4-FFF2-40B4-BE49-F238E27FC236}">
                <a16:creationId xmlns:a16="http://schemas.microsoft.com/office/drawing/2014/main" id="{4B030A0D-0DAD-4A99-89BB-419527D6A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89376" y="1800088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10" name="Picture 9" descr="A graph with a red line&#10;&#10;Description automatically generated">
            <a:extLst>
              <a:ext uri="{FF2B5EF4-FFF2-40B4-BE49-F238E27FC236}">
                <a16:creationId xmlns:a16="http://schemas.microsoft.com/office/drawing/2014/main" id="{B3B4B56A-470E-E973-466A-B2A15697F6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6908" y="2888344"/>
            <a:ext cx="3758184" cy="3062921"/>
          </a:xfrm>
          <a:prstGeom prst="rect">
            <a:avLst/>
          </a:prstGeom>
        </p:spPr>
      </p:pic>
      <p:pic>
        <p:nvPicPr>
          <p:cNvPr id="4" name="Picture 3" descr="A graph with a red line&#10;&#10;Description automatically generated">
            <a:extLst>
              <a:ext uri="{FF2B5EF4-FFF2-40B4-BE49-F238E27FC236}">
                <a16:creationId xmlns:a16="http://schemas.microsoft.com/office/drawing/2014/main" id="{1AD47238-0370-5FE7-4DFC-59F793DA59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666" y="2888344"/>
            <a:ext cx="3758184" cy="3062921"/>
          </a:xfrm>
          <a:prstGeom prst="rect">
            <a:avLst/>
          </a:prstGeom>
        </p:spPr>
      </p:pic>
      <p:pic>
        <p:nvPicPr>
          <p:cNvPr id="6" name="Picture 5" descr="A graph of a bus number&#10;&#10;Description automatically generated">
            <a:extLst>
              <a:ext uri="{FF2B5EF4-FFF2-40B4-BE49-F238E27FC236}">
                <a16:creationId xmlns:a16="http://schemas.microsoft.com/office/drawing/2014/main" id="{DE8E1F1D-6C67-2307-40D1-88083CE82F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1208" y="2888344"/>
            <a:ext cx="3758184" cy="306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9463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6" y="107658"/>
            <a:ext cx="3901188" cy="2925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dirty="0"/>
                  <a:t>MP</a:t>
                </a:r>
                <a:r>
                  <a:rPr lang="en-US" sz="2800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dirty="0"/>
                  <a:t>OPF </a:t>
                </a:r>
                <a:r>
                  <a:rPr lang="en-US" sz="2800" b="1" dirty="0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1954933"/>
            <a:ext cx="4311176" cy="103436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[0.787]'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[0.9]'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3227243"/>
            <a:ext cx="4572393" cy="361643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70063" y="3329915"/>
            <a:ext cx="4839375" cy="341108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40BB9051-9CA4-6208-80EC-A9F08940E37B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37295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% </m:t>
                    </m:r>
                  </m:oMath>
                </a14:m>
                <a:r>
                  <a:rPr lang="en-US" dirty="0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85</m:t>
                    </m:r>
                  </m:oMath>
                </a14:m>
                <a:r>
                  <a:rPr lang="en-US" dirty="0"/>
                  <a:t> buses</a:t>
                </a: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40BB9051-9CA4-6208-80EC-A9F08940E3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372956" cy="461473"/>
              </a:xfrm>
              <a:prstGeom prst="rect">
                <a:avLst/>
              </a:prstGeom>
              <a:blipFill>
                <a:blip r:embed="rId7"/>
                <a:stretch>
                  <a:fillRect r="-256"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7325730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3A114-1E22-4D64-9B5D-DF2E6ACAF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Currently Doing: Extracting Results on an Hourly (Time-step) Basis, for hourly comparison against OpenDSS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0BAFA11-E076-987F-7316-E6435C14F9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0141" y="2036270"/>
            <a:ext cx="4010585" cy="293410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B68A0F6-DC47-5AF7-0CF8-45A1A89616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0141" y="5302345"/>
            <a:ext cx="4525006" cy="110505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0491298-0238-39AF-F4CA-D1D60B9FEA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591" y="5302345"/>
            <a:ext cx="4248743" cy="111458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411EAF6-5596-14FA-8218-A4665D49D6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3696" y="2055322"/>
            <a:ext cx="4210638" cy="2915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58570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973991" y="361006"/>
                <a:ext cx="10063163" cy="502761"/>
              </a:xfrm>
            </p:spPr>
            <p:txBody>
              <a:bodyPr/>
              <a:lstStyle/>
              <a:p>
                <a:r>
                  <a:rPr lang="en-US" sz="3600"/>
                  <a:t>IEEE </a:t>
                </a:r>
                <a14:m>
                  <m:oMath xmlns:m="http://schemas.openxmlformats.org/officeDocument/2006/math"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𝟏𝟐𝟑</m:t>
                    </m:r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600" b="1" i="1" dirty="0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sz="3600" i="1" dirty="0">
                        <a:latin typeface="Cambria Math" panose="02040503050406030204" pitchFamily="18" charset="0"/>
                      </a:rPr>
                      <m:t>% </m:t>
                    </m:r>
                  </m:oMath>
                </a14:m>
                <a:r>
                  <a:rPr lang="en-US" sz="3600"/>
                  <a:t>PVs,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0% </m:t>
                    </m:r>
                  </m:oMath>
                </a14:m>
                <a:r>
                  <a:rPr lang="en-US" sz="3600"/>
                  <a:t>Batteries. COPF.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 = 1</m:t>
                    </m:r>
                  </m:oMath>
                </a14:m>
                <a:endParaRPr lang="en-US" sz="36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973991" y="361006"/>
                <a:ext cx="10063163" cy="502761"/>
              </a:xfrm>
              <a:blipFill>
                <a:blip r:embed="rId2"/>
                <a:stretch>
                  <a:fillRect l="-2786" t="-36145" b="-54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/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Multi-Period Simulation, T = 1, Batteries at 0%, DERs at 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0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blipFill>
                <a:blip r:embed="rId3"/>
                <a:stretch>
                  <a:fillRect l="-682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/>
              <p:nvPr/>
            </p:nvSpPr>
            <p:spPr>
              <a:xfrm>
                <a:off x="7873774" y="2725218"/>
                <a:ext cx="3798147" cy="646331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OpenDSS Powerflow with DERs at 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0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3774" y="2725218"/>
                <a:ext cx="3798147" cy="646331"/>
              </a:xfrm>
              <a:prstGeom prst="rect">
                <a:avLst/>
              </a:prstGeom>
              <a:blipFill>
                <a:blip r:embed="rId4"/>
                <a:stretch>
                  <a:fillRect l="-1445" t="-4717" r="-1605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F8A207C-4E14-42E9-535F-43C00493B68D}"/>
              </a:ext>
            </a:extLst>
          </p:cNvPr>
          <p:cNvCxnSpPr>
            <a:cxnSpLocks/>
          </p:cNvCxnSpPr>
          <p:nvPr/>
        </p:nvCxnSpPr>
        <p:spPr>
          <a:xfrm>
            <a:off x="1438507" y="4170556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EF0CC912-D667-9801-42D9-F3000080EA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5958" y="3191049"/>
            <a:ext cx="4498540" cy="330594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B6F5810-B80D-F267-1585-99C1BB4509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22699" y="3759668"/>
            <a:ext cx="3471302" cy="137305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93CAF96D-A6BE-3211-AA4C-2387CD9B87EF}"/>
              </a:ext>
            </a:extLst>
          </p:cNvPr>
          <p:cNvSpPr/>
          <p:nvPr/>
        </p:nvSpPr>
        <p:spPr>
          <a:xfrm>
            <a:off x="885958" y="3814102"/>
            <a:ext cx="1860550" cy="24765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91EC0B5-692C-4C17-0ADB-BBA2A398A67A}"/>
              </a:ext>
            </a:extLst>
          </p:cNvPr>
          <p:cNvSpPr/>
          <p:nvPr/>
        </p:nvSpPr>
        <p:spPr>
          <a:xfrm>
            <a:off x="7975374" y="3822684"/>
            <a:ext cx="1682976" cy="22860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A4AC191-ADCF-0685-FA8E-1C6149169953}"/>
                  </a:ext>
                </a:extLst>
              </p:cNvPr>
              <p:cNvSpPr txBox="1"/>
              <p:nvPr/>
            </p:nvSpPr>
            <p:spPr>
              <a:xfrm>
                <a:off x="1371126" y="984392"/>
                <a:ext cx="3234906" cy="1477328"/>
              </a:xfrm>
              <a:prstGeom prst="rect">
                <a:avLst/>
              </a:prstGeom>
              <a:ln/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Objective Function values </a:t>
                </a: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(Real Power Losses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𝐿𝑜𝑠𝑠</m:t>
                        </m:r>
                      </m:sub>
                    </m:sSub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) and </a:t>
                </a: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System-wide Voltage snapshots </a:t>
                </a: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(shown in the next slides)</a:t>
                </a: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match.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A4AC191-ADCF-0685-FA8E-1C61491699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126" y="984392"/>
                <a:ext cx="3234906" cy="1477328"/>
              </a:xfrm>
              <a:prstGeom prst="rect">
                <a:avLst/>
              </a:prstGeom>
              <a:blipFill>
                <a:blip r:embed="rId7"/>
                <a:stretch>
                  <a:fillRect l="-1498" t="-1626" b="-4472"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19B1AFD-C527-8DC7-255B-88E68E139A29}"/>
                  </a:ext>
                </a:extLst>
              </p:cNvPr>
              <p:cNvSpPr txBox="1"/>
              <p:nvPr/>
            </p:nvSpPr>
            <p:spPr>
              <a:xfrm>
                <a:off x="7953970" y="1222217"/>
                <a:ext cx="1984075" cy="646331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This slide: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𝑋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=0</m:t>
                    </m:r>
                  </m:oMath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19B1AFD-C527-8DC7-255B-88E68E139A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3970" y="1222217"/>
                <a:ext cx="1984075" cy="646331"/>
              </a:xfrm>
              <a:prstGeom prst="rect">
                <a:avLst/>
              </a:prstGeom>
              <a:blipFill>
                <a:blip r:embed="rId8"/>
                <a:stretch>
                  <a:fillRect l="-2439" t="-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974844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973991" y="361006"/>
                <a:ext cx="10063163" cy="502761"/>
              </a:xfrm>
            </p:spPr>
            <p:txBody>
              <a:bodyPr/>
              <a:lstStyle/>
              <a:p>
                <a:r>
                  <a:rPr lang="en-US" sz="3600"/>
                  <a:t>IEEE </a:t>
                </a:r>
                <a14:m>
                  <m:oMath xmlns:m="http://schemas.openxmlformats.org/officeDocument/2006/math"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𝟏𝟐𝟑</m:t>
                    </m:r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600" b="1" i="1" dirty="0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sz="3600" i="1" dirty="0">
                        <a:latin typeface="Cambria Math" panose="02040503050406030204" pitchFamily="18" charset="0"/>
                      </a:rPr>
                      <m:t>% </m:t>
                    </m:r>
                  </m:oMath>
                </a14:m>
                <a:r>
                  <a:rPr lang="en-US" sz="3600"/>
                  <a:t>PVs,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0% </m:t>
                    </m:r>
                  </m:oMath>
                </a14:m>
                <a:r>
                  <a:rPr lang="en-US" sz="3600"/>
                  <a:t>Batteries. COPF.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 = 1</m:t>
                    </m:r>
                  </m:oMath>
                </a14:m>
                <a:endParaRPr lang="en-US" sz="36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973991" y="361006"/>
                <a:ext cx="10063163" cy="502761"/>
              </a:xfrm>
              <a:blipFill>
                <a:blip r:embed="rId2"/>
                <a:stretch>
                  <a:fillRect l="-2786" t="-36145" b="-54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/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Multi-Period Simulation, T = 1, Batteries at 0%, DERs at 50%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43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blipFill>
                <a:blip r:embed="rId3"/>
                <a:stretch>
                  <a:fillRect l="-682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/>
              <p:nvPr/>
            </p:nvSpPr>
            <p:spPr>
              <a:xfrm>
                <a:off x="7873774" y="2725218"/>
                <a:ext cx="3798147" cy="646331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OpenDSS Powerflow with DERs at 50%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43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3774" y="2725218"/>
                <a:ext cx="3798147" cy="646331"/>
              </a:xfrm>
              <a:prstGeom prst="rect">
                <a:avLst/>
              </a:prstGeom>
              <a:blipFill>
                <a:blip r:embed="rId4"/>
                <a:stretch>
                  <a:fillRect l="-1445"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F8A207C-4E14-42E9-535F-43C00493B68D}"/>
              </a:ext>
            </a:extLst>
          </p:cNvPr>
          <p:cNvCxnSpPr>
            <a:cxnSpLocks/>
          </p:cNvCxnSpPr>
          <p:nvPr/>
        </p:nvCxnSpPr>
        <p:spPr>
          <a:xfrm>
            <a:off x="1438507" y="4170556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EF0CC912-D667-9801-42D9-F3000080EA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3894" y="3191049"/>
            <a:ext cx="5082668" cy="330594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B6F5810-B80D-F267-1585-99C1BB4509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27870" y="3638967"/>
            <a:ext cx="3844051" cy="1493749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93CAF96D-A6BE-3211-AA4C-2387CD9B87EF}"/>
              </a:ext>
            </a:extLst>
          </p:cNvPr>
          <p:cNvSpPr/>
          <p:nvPr/>
        </p:nvSpPr>
        <p:spPr>
          <a:xfrm>
            <a:off x="593894" y="3803634"/>
            <a:ext cx="1860550" cy="24765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91EC0B5-692C-4C17-0ADB-BBA2A398A67A}"/>
              </a:ext>
            </a:extLst>
          </p:cNvPr>
          <p:cNvSpPr/>
          <p:nvPr/>
        </p:nvSpPr>
        <p:spPr>
          <a:xfrm>
            <a:off x="7873774" y="3698859"/>
            <a:ext cx="1682976" cy="22860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A4AC191-ADCF-0685-FA8E-1C6149169953}"/>
                  </a:ext>
                </a:extLst>
              </p:cNvPr>
              <p:cNvSpPr txBox="1"/>
              <p:nvPr/>
            </p:nvSpPr>
            <p:spPr>
              <a:xfrm>
                <a:off x="1371126" y="984392"/>
                <a:ext cx="3234906" cy="1477328"/>
              </a:xfrm>
              <a:prstGeom prst="rect">
                <a:avLst/>
              </a:prstGeom>
              <a:ln/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Objective Function values </a:t>
                </a: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(Real Power Losses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𝐿𝑜𝑠𝑠</m:t>
                        </m:r>
                      </m:sub>
                    </m:sSub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) and </a:t>
                </a: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System-wide Voltage snapshots </a:t>
                </a: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(shown in the next slides)</a:t>
                </a: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match.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A4AC191-ADCF-0685-FA8E-1C61491699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126" y="984392"/>
                <a:ext cx="3234906" cy="1477328"/>
              </a:xfrm>
              <a:prstGeom prst="rect">
                <a:avLst/>
              </a:prstGeom>
              <a:blipFill>
                <a:blip r:embed="rId7"/>
                <a:stretch>
                  <a:fillRect l="-1498" t="-1626" b="-4472"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19B1AFD-C527-8DC7-255B-88E68E139A29}"/>
                  </a:ext>
                </a:extLst>
              </p:cNvPr>
              <p:cNvSpPr txBox="1"/>
              <p:nvPr/>
            </p:nvSpPr>
            <p:spPr>
              <a:xfrm>
                <a:off x="7953970" y="1222217"/>
                <a:ext cx="1984075" cy="646331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This slide: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𝑋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=50</m:t>
                    </m:r>
                  </m:oMath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19B1AFD-C527-8DC7-255B-88E68E139A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3970" y="1222217"/>
                <a:ext cx="1984075" cy="646331"/>
              </a:xfrm>
              <a:prstGeom prst="rect">
                <a:avLst/>
              </a:prstGeom>
              <a:blipFill>
                <a:blip r:embed="rId8"/>
                <a:stretch>
                  <a:fillRect l="-2439" t="-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1771178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973991" y="361006"/>
                <a:ext cx="10063163" cy="502761"/>
              </a:xfrm>
            </p:spPr>
            <p:txBody>
              <a:bodyPr/>
              <a:lstStyle/>
              <a:p>
                <a:r>
                  <a:rPr lang="en-US" sz="3600"/>
                  <a:t>IEEE </a:t>
                </a:r>
                <a14:m>
                  <m:oMath xmlns:m="http://schemas.openxmlformats.org/officeDocument/2006/math"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𝟏𝟐𝟑</m:t>
                    </m:r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600" b="1" i="1" dirty="0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sz="3600" i="1" dirty="0">
                        <a:latin typeface="Cambria Math" panose="02040503050406030204" pitchFamily="18" charset="0"/>
                      </a:rPr>
                      <m:t>% </m:t>
                    </m:r>
                  </m:oMath>
                </a14:m>
                <a:r>
                  <a:rPr lang="en-US" sz="3600"/>
                  <a:t>PVs,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0% </m:t>
                    </m:r>
                  </m:oMath>
                </a14:m>
                <a:r>
                  <a:rPr lang="en-US" sz="3600"/>
                  <a:t>Batteries. COPF.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 = 1</m:t>
                    </m:r>
                  </m:oMath>
                </a14:m>
                <a:endParaRPr lang="en-US" sz="36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973991" y="361006"/>
                <a:ext cx="10063163" cy="502761"/>
              </a:xfrm>
              <a:blipFill>
                <a:blip r:embed="rId2"/>
                <a:stretch>
                  <a:fillRect l="-2786" t="-36145" b="-54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/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Multi-Period Simulation, T = 1, Batteries at 0%, DERs at 100%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85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blipFill>
                <a:blip r:embed="rId3"/>
                <a:stretch>
                  <a:fillRect l="-682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/>
              <p:nvPr/>
            </p:nvSpPr>
            <p:spPr>
              <a:xfrm>
                <a:off x="7873774" y="2725218"/>
                <a:ext cx="3798147" cy="646331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OpenDSS Powerflow with DERs at 100%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85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3774" y="2725218"/>
                <a:ext cx="3798147" cy="646331"/>
              </a:xfrm>
              <a:prstGeom prst="rect">
                <a:avLst/>
              </a:prstGeom>
              <a:blipFill>
                <a:blip r:embed="rId4"/>
                <a:stretch>
                  <a:fillRect l="-1445"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F8A207C-4E14-42E9-535F-43C00493B68D}"/>
              </a:ext>
            </a:extLst>
          </p:cNvPr>
          <p:cNvCxnSpPr>
            <a:cxnSpLocks/>
          </p:cNvCxnSpPr>
          <p:nvPr/>
        </p:nvCxnSpPr>
        <p:spPr>
          <a:xfrm>
            <a:off x="1438507" y="4170556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EF0CC912-D667-9801-42D9-F3000080EA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3894" y="3285226"/>
            <a:ext cx="5082668" cy="311759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B6F5810-B80D-F267-1585-99C1BB4509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27870" y="3672832"/>
            <a:ext cx="3844051" cy="1426019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93CAF96D-A6BE-3211-AA4C-2387CD9B87EF}"/>
              </a:ext>
            </a:extLst>
          </p:cNvPr>
          <p:cNvSpPr/>
          <p:nvPr/>
        </p:nvSpPr>
        <p:spPr>
          <a:xfrm>
            <a:off x="593894" y="3864633"/>
            <a:ext cx="1476446" cy="196175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91EC0B5-692C-4C17-0ADB-BBA2A398A67A}"/>
              </a:ext>
            </a:extLst>
          </p:cNvPr>
          <p:cNvSpPr/>
          <p:nvPr/>
        </p:nvSpPr>
        <p:spPr>
          <a:xfrm>
            <a:off x="7873774" y="3698859"/>
            <a:ext cx="1682976" cy="22860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A4AC191-ADCF-0685-FA8E-1C6149169953}"/>
                  </a:ext>
                </a:extLst>
              </p:cNvPr>
              <p:cNvSpPr txBox="1"/>
              <p:nvPr/>
            </p:nvSpPr>
            <p:spPr>
              <a:xfrm>
                <a:off x="1371126" y="984392"/>
                <a:ext cx="3234906" cy="1477328"/>
              </a:xfrm>
              <a:prstGeom prst="rect">
                <a:avLst/>
              </a:prstGeom>
              <a:ln/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Objective Function values </a:t>
                </a: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(Real Power Losses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𝐿𝑜𝑠𝑠</m:t>
                        </m:r>
                      </m:sub>
                    </m:sSub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) and </a:t>
                </a: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System-wide Voltage snapshots </a:t>
                </a: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(shown in the next slides)</a:t>
                </a: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match.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A4AC191-ADCF-0685-FA8E-1C61491699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126" y="984392"/>
                <a:ext cx="3234906" cy="1477328"/>
              </a:xfrm>
              <a:prstGeom prst="rect">
                <a:avLst/>
              </a:prstGeom>
              <a:blipFill>
                <a:blip r:embed="rId7"/>
                <a:stretch>
                  <a:fillRect l="-1498" t="-1626" b="-4472"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19B1AFD-C527-8DC7-255B-88E68E139A29}"/>
                  </a:ext>
                </a:extLst>
              </p:cNvPr>
              <p:cNvSpPr txBox="1"/>
              <p:nvPr/>
            </p:nvSpPr>
            <p:spPr>
              <a:xfrm>
                <a:off x="7942785" y="1222674"/>
                <a:ext cx="2064271" cy="646331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This slide: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𝑋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=100</m:t>
                    </m:r>
                  </m:oMath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19B1AFD-C527-8DC7-255B-88E68E139A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2785" y="1222674"/>
                <a:ext cx="2064271" cy="646331"/>
              </a:xfrm>
              <a:prstGeom prst="rect">
                <a:avLst/>
              </a:prstGeom>
              <a:blipFill>
                <a:blip r:embed="rId8"/>
                <a:stretch>
                  <a:fillRect l="-2339" t="-45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156285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4845A0EE-C4C8-4AE1-B3C6-1261368AC0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12" name="Picture 11" descr="A graph of a graph showing the number of the bus numbers&#10;&#10;Description automatically generated with medium confidence">
            <a:extLst>
              <a:ext uri="{FF2B5EF4-FFF2-40B4-BE49-F238E27FC236}">
                <a16:creationId xmlns:a16="http://schemas.microsoft.com/office/drawing/2014/main" id="{40D28EAB-3475-397A-F172-F79F725BCE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9838" y="2394520"/>
            <a:ext cx="2243138" cy="1814513"/>
          </a:xfrm>
          <a:prstGeom prst="rect">
            <a:avLst/>
          </a:prstGeom>
        </p:spPr>
      </p:pic>
      <p:pic>
        <p:nvPicPr>
          <p:cNvPr id="14" name="Picture 13" descr="A graph with a line graph and numbers&#10;&#10;Description automatically generated">
            <a:extLst>
              <a:ext uri="{FF2B5EF4-FFF2-40B4-BE49-F238E27FC236}">
                <a16:creationId xmlns:a16="http://schemas.microsoft.com/office/drawing/2014/main" id="{66C20426-FD73-1C27-A0CB-999E1934A7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574" y="4334812"/>
            <a:ext cx="2243138" cy="1814513"/>
          </a:xfrm>
          <a:prstGeom prst="rect">
            <a:avLst/>
          </a:prstGeom>
        </p:spPr>
      </p:pic>
      <p:pic>
        <p:nvPicPr>
          <p:cNvPr id="9" name="Picture 8" descr="A graph of a graph showing the number of bus numbers&#10;&#10;Description automatically generated with medium confidence">
            <a:extLst>
              <a:ext uri="{FF2B5EF4-FFF2-40B4-BE49-F238E27FC236}">
                <a16:creationId xmlns:a16="http://schemas.microsoft.com/office/drawing/2014/main" id="{EA508B19-1BF3-716C-A30E-54B70CCDFA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574" y="2394520"/>
            <a:ext cx="2243138" cy="1814513"/>
          </a:xfrm>
          <a:prstGeom prst="rect">
            <a:avLst/>
          </a:prstGeom>
        </p:spPr>
      </p:pic>
      <p:pic>
        <p:nvPicPr>
          <p:cNvPr id="4" name="Picture 3" descr="A graph with lines and numbers&#10;&#10;Description automatically generated">
            <a:extLst>
              <a:ext uri="{FF2B5EF4-FFF2-40B4-BE49-F238E27FC236}">
                <a16:creationId xmlns:a16="http://schemas.microsoft.com/office/drawing/2014/main" id="{E0C78642-3383-F68D-3DDB-D6BEAA78A3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574" y="379414"/>
            <a:ext cx="2243138" cy="1814513"/>
          </a:xfrm>
          <a:prstGeom prst="rect">
            <a:avLst/>
          </a:prstGeom>
        </p:spPr>
      </p:pic>
      <p:pic>
        <p:nvPicPr>
          <p:cNvPr id="7" name="Picture 6" descr="A graph with a line graph and numbers&#10;&#10;Description automatically generated">
            <a:extLst>
              <a:ext uri="{FF2B5EF4-FFF2-40B4-BE49-F238E27FC236}">
                <a16:creationId xmlns:a16="http://schemas.microsoft.com/office/drawing/2014/main" id="{D9A393B3-69E7-F166-D4EB-520C6EB23C7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9838" y="383727"/>
            <a:ext cx="2243138" cy="1814513"/>
          </a:xfrm>
          <a:prstGeom prst="rect">
            <a:avLst/>
          </a:prstGeom>
        </p:spPr>
      </p:pic>
      <p:pic>
        <p:nvPicPr>
          <p:cNvPr id="16" name="Picture 15" descr="A graph with a line graph and numbers&#10;&#10;Description automatically generated">
            <a:extLst>
              <a:ext uri="{FF2B5EF4-FFF2-40B4-BE49-F238E27FC236}">
                <a16:creationId xmlns:a16="http://schemas.microsoft.com/office/drawing/2014/main" id="{A74B9838-EAE4-4851-F880-BC6C876DDB8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9838" y="4334813"/>
            <a:ext cx="2243138" cy="181451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76DFB33-EDCA-1309-7D02-93901106198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21629" y="640080"/>
                <a:ext cx="4225290" cy="5578816"/>
              </a:xfrm>
            </p:spPr>
            <p:txBody>
              <a:bodyPr vert="horz" lIns="91440" tIns="45720" rIns="91440" bIns="45720" rtlCol="0" anchor="ctr">
                <a:normAutofit/>
              </a:bodyPr>
              <a:lstStyle/>
              <a:p>
                <a:pPr algn="ctr"/>
                <a:r>
                  <a:rPr lang="en-US" sz="4400" kern="1200" dirty="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  <a:t>Comparison with OpenDSS:</a:t>
                </a:r>
                <a:br>
                  <a:rPr lang="en-US" sz="4400" kern="1200" dirty="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</a:br>
                <a:r>
                  <a:rPr lang="en-US" sz="2000" b="0" kern="1200" dirty="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  <a:t>System-wide Voltage Snapshots</a:t>
                </a:r>
                <a:br>
                  <a:rPr lang="en-US" sz="2000" b="0" kern="1200" dirty="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</a:br>
                <a:r>
                  <a:rPr lang="en-US" sz="2000" b="0" kern="1200" dirty="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  <a:t>PV = </a:t>
                </a:r>
                <a14:m>
                  <m:oMath xmlns:m="http://schemas.openxmlformats.org/officeDocument/2006/math">
                    <m:r>
                      <a:rPr lang="en-US" sz="2000" b="0" i="1" kern="120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0%, 10%, 20%, 30%, 40%, 50%</m:t>
                    </m:r>
                  </m:oMath>
                </a14:m>
                <a:br>
                  <a:rPr lang="en-US" sz="2000" b="0" kern="1200" dirty="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</a:br>
                <a:r>
                  <a:rPr lang="en-US" sz="2000" b="0" kern="1200" dirty="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  <a:t>Battery = </a:t>
                </a:r>
                <a14:m>
                  <m:oMath xmlns:m="http://schemas.openxmlformats.org/officeDocument/2006/math">
                    <m:r>
                      <a:rPr lang="en-US" sz="2000" b="0" i="1" kern="120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0%</m:t>
                    </m:r>
                  </m:oMath>
                </a14:m>
                <a:br>
                  <a:rPr lang="en-US" sz="2000" b="0" kern="1200" dirty="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kern="1200" dirty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𝑇</m:t>
                      </m:r>
                      <m:r>
                        <a:rPr lang="en-US" sz="2000" b="0" i="1" kern="1200" dirty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 = 1</m:t>
                      </m:r>
                    </m:oMath>
                  </m:oMathPara>
                </a14:m>
                <a:endParaRPr lang="en-US" sz="4400" b="0" kern="1200" dirty="0">
                  <a:solidFill>
                    <a:srgbClr val="FFFFFF"/>
                  </a:solidFill>
                  <a:latin typeface="+mj-lt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76DFB33-EDCA-1309-7D02-93901106198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1629" y="640080"/>
                <a:ext cx="4225290" cy="5578816"/>
              </a:xfrm>
              <a:blipFill>
                <a:blip r:embed="rId8"/>
                <a:stretch>
                  <a:fillRect l="-1732" r="-17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3324096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4845A0EE-C4C8-4AE1-B3C6-1261368AC0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18" name="Picture 17" descr="A graph of a bus number&#10;&#10;Description automatically generated">
            <a:extLst>
              <a:ext uri="{FF2B5EF4-FFF2-40B4-BE49-F238E27FC236}">
                <a16:creationId xmlns:a16="http://schemas.microsoft.com/office/drawing/2014/main" id="{C58A12C2-E977-974F-B99D-41E814EC3D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2287" y="438061"/>
            <a:ext cx="2144713" cy="1738313"/>
          </a:xfrm>
          <a:prstGeom prst="rect">
            <a:avLst/>
          </a:prstGeom>
        </p:spPr>
      </p:pic>
      <p:pic>
        <p:nvPicPr>
          <p:cNvPr id="26" name="Picture 25" descr="A graph with red lines and numbers&#10;&#10;Description automatically generated">
            <a:extLst>
              <a:ext uri="{FF2B5EF4-FFF2-40B4-BE49-F238E27FC236}">
                <a16:creationId xmlns:a16="http://schemas.microsoft.com/office/drawing/2014/main" id="{7E2BCA9D-B615-3020-C567-C84A5F74C5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2287" y="4548912"/>
            <a:ext cx="2143537" cy="1737360"/>
          </a:xfrm>
          <a:prstGeom prst="rect">
            <a:avLst/>
          </a:prstGeom>
        </p:spPr>
      </p:pic>
      <p:pic>
        <p:nvPicPr>
          <p:cNvPr id="20" name="Picture 19" descr="A graph with a line graph and numbers&#10;&#10;Description automatically generated">
            <a:extLst>
              <a:ext uri="{FF2B5EF4-FFF2-40B4-BE49-F238E27FC236}">
                <a16:creationId xmlns:a16="http://schemas.microsoft.com/office/drawing/2014/main" id="{AB855D27-64B3-3E0D-E0EB-DDB5C75DB1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1728" y="438061"/>
            <a:ext cx="2144713" cy="1738313"/>
          </a:xfrm>
          <a:prstGeom prst="rect">
            <a:avLst/>
          </a:prstGeom>
        </p:spPr>
      </p:pic>
      <p:pic>
        <p:nvPicPr>
          <p:cNvPr id="24" name="Picture 23" descr="A graph with red lines and numbers&#10;&#10;Description automatically generated">
            <a:extLst>
              <a:ext uri="{FF2B5EF4-FFF2-40B4-BE49-F238E27FC236}">
                <a16:creationId xmlns:a16="http://schemas.microsoft.com/office/drawing/2014/main" id="{FCDA6D16-DD8F-8612-3504-BBE827C769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5336" y="2493963"/>
            <a:ext cx="2141105" cy="1737360"/>
          </a:xfrm>
          <a:prstGeom prst="rect">
            <a:avLst/>
          </a:prstGeom>
        </p:spPr>
      </p:pic>
      <p:pic>
        <p:nvPicPr>
          <p:cNvPr id="22" name="Picture 21" descr="A graph with lines and numbers&#10;&#10;Description automatically generated">
            <a:extLst>
              <a:ext uri="{FF2B5EF4-FFF2-40B4-BE49-F238E27FC236}">
                <a16:creationId xmlns:a16="http://schemas.microsoft.com/office/drawing/2014/main" id="{5F6881EE-310A-5663-9929-D70BADC13D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8578" y="2493963"/>
            <a:ext cx="2137246" cy="173736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itle 1">
                <a:extLst>
                  <a:ext uri="{FF2B5EF4-FFF2-40B4-BE49-F238E27FC236}">
                    <a16:creationId xmlns:a16="http://schemas.microsoft.com/office/drawing/2014/main" id="{A9C38D7F-48A5-AC1B-C2FA-7DA21CC89CA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1629" y="639592"/>
                <a:ext cx="4225290" cy="5578816"/>
              </a:xfrm>
              <a:prstGeom prst="rect">
                <a:avLst/>
              </a:prstGeom>
            </p:spPr>
            <p:txBody>
              <a:bodyPr vert="horz" lIns="91440" tIns="45720" rIns="91440" bIns="45720" rtlCol="0" anchor="ctr" anchorCtr="0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Comparison with OpenDSS:</a:t>
                </a:r>
                <a:br>
                  <a:rPr kumimoji="0" lang="en-US" sz="4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System-wide Voltage Snapshots</a:t>
                </a:r>
                <a:b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PV = </a:t>
                </a:r>
                <a14:m>
                  <m:oMath xmlns:m="http://schemas.openxmlformats.org/officeDocument/2006/math">
                    <m:r>
                      <a:rPr kumimoji="0" lang="en-US" sz="20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6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0%, 70%, 80%, 90%, 100%,</m:t>
                    </m:r>
                  </m:oMath>
                </a14:m>
                <a:b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Battery =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0%</m:t>
                    </m:r>
                  </m:oMath>
                </a14:m>
                <a:b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𝑇</m:t>
                      </m:r>
                      <m:r>
                        <a:rPr kumimoji="0" lang="en-US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 = 1</m:t>
                      </m:r>
                    </m:oMath>
                  </m:oMathPara>
                </a14:m>
                <a:endParaRPr kumimoji="0" lang="en-US" sz="4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27" name="Title 1">
                <a:extLst>
                  <a:ext uri="{FF2B5EF4-FFF2-40B4-BE49-F238E27FC236}">
                    <a16:creationId xmlns:a16="http://schemas.microsoft.com/office/drawing/2014/main" id="{A9C38D7F-48A5-AC1B-C2FA-7DA21CC89C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629" y="639592"/>
                <a:ext cx="4225290" cy="5578816"/>
              </a:xfrm>
              <a:prstGeom prst="rect">
                <a:avLst/>
              </a:prstGeom>
              <a:blipFill>
                <a:blip r:embed="rId7"/>
                <a:stretch>
                  <a:fillRect l="-1732" r="-17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747410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4845A0EE-C4C8-4AE1-B3C6-1261368AC0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0D28EAB-3475-397A-F172-F79F725BCE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67632" y="2394520"/>
            <a:ext cx="2227549" cy="181451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6C20426-FD73-1C27-A0CB-999E1934A7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95368" y="4334812"/>
            <a:ext cx="2227549" cy="18145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A508B19-1BF3-716C-A30E-54B70CCDFA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95368" y="2394520"/>
            <a:ext cx="2227549" cy="18145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9A393B3-69E7-F166-D4EB-520C6EB23C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67632" y="383727"/>
            <a:ext cx="2227549" cy="181451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74B9838-EAE4-4851-F880-BC6C876DDB8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67632" y="4334813"/>
            <a:ext cx="2227549" cy="181451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76DFB33-EDCA-1309-7D02-93901106198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21629" y="640080"/>
                <a:ext cx="4225290" cy="5578816"/>
              </a:xfrm>
            </p:spPr>
            <p:txBody>
              <a:bodyPr vert="horz" lIns="91440" tIns="45720" rIns="91440" bIns="45720" rtlCol="0" anchor="ctr">
                <a:normAutofit/>
              </a:bodyPr>
              <a:lstStyle/>
              <a:p>
                <a:pPr algn="ctr"/>
                <a:r>
                  <a:rPr lang="en-US" sz="4400" kern="1200" dirty="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  <a:t>Comparison with OpenDSS:</a:t>
                </a:r>
                <a:br>
                  <a:rPr lang="en-US" sz="4400" kern="1200" dirty="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</a:br>
                <a:r>
                  <a:rPr lang="en-US" sz="2000" b="0" kern="1200" dirty="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  <a:t>System-wide Voltage Snapshots</a:t>
                </a:r>
                <a:br>
                  <a:rPr lang="en-US" sz="2000" b="0" kern="1200" dirty="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</a:br>
                <a:r>
                  <a:rPr lang="en-US" sz="2000" b="0" kern="1200" dirty="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  <a:t>Battery = </a:t>
                </a:r>
                <a14:m>
                  <m:oMath xmlns:m="http://schemas.openxmlformats.org/officeDocument/2006/math">
                    <m:r>
                      <a:rPr lang="en-US" sz="2000" b="0" i="1" kern="120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10%, 20%, 30%, 40%, 50%</m:t>
                    </m:r>
                  </m:oMath>
                </a14:m>
                <a:br>
                  <a:rPr lang="en-US" sz="2000" b="0" kern="1200" dirty="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</a:br>
                <a:r>
                  <a:rPr lang="en-US" sz="2000" b="0" kern="1200" dirty="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  <a:t>PV = </a:t>
                </a:r>
                <a14:m>
                  <m:oMath xmlns:m="http://schemas.openxmlformats.org/officeDocument/2006/math">
                    <m:r>
                      <a:rPr lang="en-US" sz="2000" b="0" i="1" kern="120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0%</m:t>
                    </m:r>
                  </m:oMath>
                </a14:m>
                <a:br>
                  <a:rPr lang="en-US" sz="2000" b="0" kern="1200" dirty="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kern="1200" dirty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𝑇</m:t>
                      </m:r>
                      <m:r>
                        <a:rPr lang="en-US" sz="2000" b="0" i="1" kern="1200" dirty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 = 1</m:t>
                      </m:r>
                    </m:oMath>
                  </m:oMathPara>
                </a14:m>
                <a:endParaRPr lang="en-US" sz="4400" b="0" kern="1200" dirty="0">
                  <a:solidFill>
                    <a:srgbClr val="FFFFFF"/>
                  </a:solidFill>
                  <a:latin typeface="+mj-lt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76DFB33-EDCA-1309-7D02-93901106198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1629" y="640080"/>
                <a:ext cx="4225290" cy="5578816"/>
              </a:xfrm>
              <a:blipFill>
                <a:blip r:embed="rId7"/>
                <a:stretch>
                  <a:fillRect l="-1732" r="-17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6025269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4845A0EE-C4C8-4AE1-B3C6-1261368AC0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58A12C2-E977-974F-B99D-41E814EC3D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7641" y="438061"/>
            <a:ext cx="2134004" cy="173831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E2BCA9D-B615-3020-C567-C84A5F74C5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7638" y="4548912"/>
            <a:ext cx="2132834" cy="173736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B855D27-64B3-3E0D-E0EB-DDB5C75DB1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17082" y="438061"/>
            <a:ext cx="2134004" cy="173831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CDA6D16-DD8F-8612-3504-BBE827C769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19471" y="2493963"/>
            <a:ext cx="2132834" cy="173736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F6881EE-310A-5663-9929-D70BADC13D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10784" y="2493963"/>
            <a:ext cx="2132834" cy="173736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itle 1">
                <a:extLst>
                  <a:ext uri="{FF2B5EF4-FFF2-40B4-BE49-F238E27FC236}">
                    <a16:creationId xmlns:a16="http://schemas.microsoft.com/office/drawing/2014/main" id="{A9C38D7F-48A5-AC1B-C2FA-7DA21CC89CA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1629" y="639592"/>
                <a:ext cx="4225290" cy="5578816"/>
              </a:xfrm>
              <a:prstGeom prst="rect">
                <a:avLst/>
              </a:prstGeom>
            </p:spPr>
            <p:txBody>
              <a:bodyPr vert="horz" lIns="91440" tIns="45720" rIns="91440" bIns="45720" rtlCol="0" anchor="ctr" anchorCtr="0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Comparison with OpenDSS:</a:t>
                </a:r>
                <a:br>
                  <a:rPr kumimoji="0" lang="en-US" sz="4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System-wide Voltage Snapshots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PV =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0%</m:t>
                    </m:r>
                  </m:oMath>
                </a14:m>
                <a:b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Battery = </a:t>
                </a:r>
                <a14:m>
                  <m:oMath xmlns:m="http://schemas.openxmlformats.org/officeDocument/2006/math">
                    <m:r>
                      <a:rPr kumimoji="0" lang="en-US" sz="1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6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0%, 70%, 80%, 90%, 100%,</m:t>
                    </m:r>
                  </m:oMath>
                </a14:m>
                <a:b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𝑇</m:t>
                      </m:r>
                      <m:r>
                        <a:rPr kumimoji="0" lang="en-US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 = 1</m:t>
                      </m:r>
                    </m:oMath>
                  </m:oMathPara>
                </a14:m>
                <a:endParaRPr kumimoji="0" lang="en-US" sz="4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27" name="Title 1">
                <a:extLst>
                  <a:ext uri="{FF2B5EF4-FFF2-40B4-BE49-F238E27FC236}">
                    <a16:creationId xmlns:a16="http://schemas.microsoft.com/office/drawing/2014/main" id="{A9C38D7F-48A5-AC1B-C2FA-7DA21CC89C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629" y="639592"/>
                <a:ext cx="4225290" cy="5578816"/>
              </a:xfrm>
              <a:prstGeom prst="rect">
                <a:avLst/>
              </a:prstGeom>
              <a:blipFill>
                <a:blip r:embed="rId7"/>
                <a:stretch>
                  <a:fillRect l="-1876" r="-15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4919415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4845A0EE-C4C8-4AE1-B3C6-1261368AC0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58A12C2-E977-974F-B99D-41E814EC3D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7641" y="438061"/>
            <a:ext cx="2134004" cy="173831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E2BCA9D-B615-3020-C567-C84A5F74C5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7638" y="4548912"/>
            <a:ext cx="2132834" cy="173735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B855D27-64B3-3E0D-E0EB-DDB5C75DB1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17082" y="438061"/>
            <a:ext cx="2134004" cy="173831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CDA6D16-DD8F-8612-3504-BBE827C769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19471" y="2493963"/>
            <a:ext cx="2132834" cy="173735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F6881EE-310A-5663-9929-D70BADC13D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10784" y="2493963"/>
            <a:ext cx="2132834" cy="173735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itle 1">
                <a:extLst>
                  <a:ext uri="{FF2B5EF4-FFF2-40B4-BE49-F238E27FC236}">
                    <a16:creationId xmlns:a16="http://schemas.microsoft.com/office/drawing/2014/main" id="{A9C38D7F-48A5-AC1B-C2FA-7DA21CC89CA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1629" y="639592"/>
                <a:ext cx="4225290" cy="5578816"/>
              </a:xfrm>
              <a:prstGeom prst="rect">
                <a:avLst/>
              </a:prstGeom>
            </p:spPr>
            <p:txBody>
              <a:bodyPr vert="horz" lIns="91440" tIns="45720" rIns="91440" bIns="45720" rtlCol="0" anchor="ctr" anchorCtr="0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Comparison with OpenDSS:</a:t>
                </a:r>
                <a:br>
                  <a:rPr kumimoji="0" lang="en-US" sz="4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System-wide Voltage Snapshots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PV and Battery =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0%, 10%, 30%, 50%, 100%</m:t>
                    </m:r>
                  </m:oMath>
                </a14:m>
                <a:b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𝑇</m:t>
                      </m:r>
                      <m:r>
                        <a:rPr kumimoji="0" lang="en-US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 = 1</m:t>
                      </m:r>
                    </m:oMath>
                  </m:oMathPara>
                </a14:m>
                <a:endParaRPr kumimoji="0" lang="en-US" sz="4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27" name="Title 1">
                <a:extLst>
                  <a:ext uri="{FF2B5EF4-FFF2-40B4-BE49-F238E27FC236}">
                    <a16:creationId xmlns:a16="http://schemas.microsoft.com/office/drawing/2014/main" id="{A9C38D7F-48A5-AC1B-C2FA-7DA21CC89C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629" y="639592"/>
                <a:ext cx="4225290" cy="5578816"/>
              </a:xfrm>
              <a:prstGeom prst="rect">
                <a:avLst/>
              </a:prstGeom>
              <a:blipFill>
                <a:blip r:embed="rId7"/>
                <a:stretch>
                  <a:fillRect l="-1732" r="-17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0178212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DBD9A-C245-8E21-5CFF-71AEAB4D8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/>
              <a:t>Trying to benchmark the “Benchmark” Simulation against the “Original” Simulation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B96B6A2-3A95-3013-5037-17A52952E359}"/>
              </a:ext>
            </a:extLst>
          </p:cNvPr>
          <p:cNvGrpSpPr/>
          <p:nvPr/>
        </p:nvGrpSpPr>
        <p:grpSpPr>
          <a:xfrm>
            <a:off x="279662" y="1963803"/>
            <a:ext cx="11632676" cy="4653559"/>
            <a:chOff x="279662" y="1963803"/>
            <a:chExt cx="11632676" cy="4653559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EC66437-12F4-EF4B-20FD-06BA93C74918}"/>
                </a:ext>
              </a:extLst>
            </p:cNvPr>
            <p:cNvSpPr/>
            <p:nvPr/>
          </p:nvSpPr>
          <p:spPr>
            <a:xfrm>
              <a:off x="279662" y="1963803"/>
              <a:ext cx="5486400" cy="3948258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BC2D057-6D50-ABBA-61D5-E5A42470737F}"/>
                </a:ext>
              </a:extLst>
            </p:cNvPr>
            <p:cNvSpPr txBox="1"/>
            <p:nvPr/>
          </p:nvSpPr>
          <p:spPr>
            <a:xfrm>
              <a:off x="279662" y="6248030"/>
              <a:ext cx="5486400" cy="369332"/>
            </a:xfrm>
            <a:prstGeom prst="rect">
              <a:avLst/>
            </a:prstGeom>
            <a:solidFill>
              <a:schemeClr val="accent5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“Benchmark” Simulation: MP-(C/D)-OPF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0E28A79E-50E4-AF83-1CBA-6448CC67B892}"/>
                    </a:ext>
                  </a:extLst>
                </p:cNvPr>
                <p:cNvSpPr txBox="1"/>
                <p:nvPr/>
              </p:nvSpPr>
              <p:spPr>
                <a:xfrm>
                  <a:off x="537328" y="2309567"/>
                  <a:ext cx="4892511" cy="369332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: Number of Time-Periods (tunable)</a:t>
                  </a: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0E28A79E-50E4-AF83-1CBA-6448CC67B8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328" y="2309567"/>
                  <a:ext cx="4892511" cy="369332"/>
                </a:xfrm>
                <a:prstGeom prst="rect">
                  <a:avLst/>
                </a:prstGeom>
                <a:blipFill>
                  <a:blip r:embed="rId2"/>
                  <a:stretch>
                    <a:fillRect t="-10000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BA6C3B06-64E9-ECDE-20E4-24CD2DBE15BD}"/>
                    </a:ext>
                  </a:extLst>
                </p:cNvPr>
                <p:cNvSpPr txBox="1"/>
                <p:nvPr/>
              </p:nvSpPr>
              <p:spPr>
                <a:xfrm>
                  <a:off x="537326" y="2818152"/>
                  <a:ext cx="4892511" cy="1200329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: Number of Areas the system is divided into. The simulation becomes: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CMPOPF if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= 1</m:t>
                      </m:r>
                    </m:oMath>
                  </a14:m>
                  <a:endParaRPr kumimoji="0" lang="en-US" sz="18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DMPOPF if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&gt;</m:t>
                      </m:r>
                      <m:r>
                        <a:rPr kumimoji="0" lang="en-US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</m:t>
                      </m:r>
                      <m:r>
                        <a:rPr kumimoji="0" lang="en-US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(4)</m:t>
                      </m:r>
                    </m:oMath>
                  </a14:m>
                  <a:endParaRPr kumimoji="0" lang="en-US" sz="18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BA6C3B06-64E9-ECDE-20E4-24CD2DBE15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326" y="2818152"/>
                  <a:ext cx="4892511" cy="1200329"/>
                </a:xfrm>
                <a:prstGeom prst="rect">
                  <a:avLst/>
                </a:prstGeom>
                <a:blipFill>
                  <a:blip r:embed="rId3"/>
                  <a:stretch>
                    <a:fillRect l="-996" t="-2538" b="-710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0348979-5CDB-B62D-673A-54D31E066E06}"/>
                    </a:ext>
                  </a:extLst>
                </p:cNvPr>
                <p:cNvSpPr txBox="1"/>
                <p:nvPr/>
              </p:nvSpPr>
              <p:spPr>
                <a:xfrm>
                  <a:off x="537326" y="4410588"/>
                  <a:ext cx="4892511" cy="646331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DERs (tunable):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[0, 100%]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to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Batteries</a:t>
                  </a:r>
                  <a:r>
                    <a:rPr kumimoji="0" lang="en-US" sz="1800" b="0" i="0" u="none" strike="noStrike" kern="1200" cap="none" spc="0" normalizeH="0" baseline="3000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#</a:t>
                  </a: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(tunable*):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[0, 100%]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to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85 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buses)</a:t>
                  </a:r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0348979-5CDB-B62D-673A-54D31E066E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326" y="4410588"/>
                  <a:ext cx="4892511" cy="646331"/>
                </a:xfrm>
                <a:prstGeom prst="rect">
                  <a:avLst/>
                </a:prstGeom>
                <a:blipFill>
                  <a:blip r:embed="rId4"/>
                  <a:stretch>
                    <a:fillRect l="-996" t="-5660" b="-1415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757A69C-BAEF-CDDC-8824-B6BF9D94BECA}"/>
                </a:ext>
              </a:extLst>
            </p:cNvPr>
            <p:cNvSpPr/>
            <p:nvPr/>
          </p:nvSpPr>
          <p:spPr>
            <a:xfrm>
              <a:off x="6425938" y="1963803"/>
              <a:ext cx="5486400" cy="3948258"/>
            </a:xfrm>
            <a:prstGeom prst="rect">
              <a:avLst/>
            </a:prstGeom>
            <a:solidFill>
              <a:schemeClr val="accent5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C62406B-2A0A-C2BB-993A-355AF5AE88BF}"/>
                </a:ext>
              </a:extLst>
            </p:cNvPr>
            <p:cNvSpPr txBox="1"/>
            <p:nvPr/>
          </p:nvSpPr>
          <p:spPr>
            <a:xfrm>
              <a:off x="6425938" y="6248030"/>
              <a:ext cx="5486400" cy="369332"/>
            </a:xfrm>
            <a:prstGeom prst="rect">
              <a:avLst/>
            </a:prstGeom>
            <a:solidFill>
              <a:schemeClr val="accent5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“Original” Simulation: (C/D)-OPF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52A9BC0-25EB-2305-48E8-C90366ADC19F}"/>
                    </a:ext>
                  </a:extLst>
                </p:cNvPr>
                <p:cNvSpPr txBox="1"/>
                <p:nvPr/>
              </p:nvSpPr>
              <p:spPr>
                <a:xfrm>
                  <a:off x="6683604" y="2309567"/>
                  <a:ext cx="4892511" cy="369332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No Time-dimension: Equivalent to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=1</m:t>
                      </m:r>
                    </m:oMath>
                  </a14:m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52A9BC0-25EB-2305-48E8-C90366ADC1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3604" y="2309567"/>
                  <a:ext cx="4892511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996" t="-10000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A770716E-60E1-70B9-FBB0-D3FCDF4AF37B}"/>
                    </a:ext>
                  </a:extLst>
                </p:cNvPr>
                <p:cNvSpPr txBox="1"/>
                <p:nvPr/>
              </p:nvSpPr>
              <p:spPr>
                <a:xfrm>
                  <a:off x="6683602" y="2818152"/>
                  <a:ext cx="4892511" cy="1200329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: Number of Areas the system is divided into. The simulation becomes: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CMPOPF if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= 1</m:t>
                      </m:r>
                    </m:oMath>
                  </a14:m>
                  <a:endParaRPr kumimoji="0" lang="en-US" sz="18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DMPOPF if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&gt;</m:t>
                      </m:r>
                      <m:r>
                        <a:rPr kumimoji="0" lang="en-US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</m:t>
                      </m:r>
                      <m:r>
                        <a:rPr kumimoji="0" lang="en-US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(4)</m:t>
                      </m:r>
                    </m:oMath>
                  </a14:m>
                  <a:endParaRPr kumimoji="0" lang="en-US" sz="18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A770716E-60E1-70B9-FBB0-D3FCDF4AF37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3602" y="2818152"/>
                  <a:ext cx="4892511" cy="1200329"/>
                </a:xfrm>
                <a:prstGeom prst="rect">
                  <a:avLst/>
                </a:prstGeom>
                <a:blipFill>
                  <a:blip r:embed="rId6"/>
                  <a:stretch>
                    <a:fillRect l="-996" t="-2538" b="-710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BBCC00D4-B422-9733-9B0A-D7C54FFD7A97}"/>
                    </a:ext>
                  </a:extLst>
                </p:cNvPr>
                <p:cNvSpPr txBox="1"/>
                <p:nvPr/>
              </p:nvSpPr>
              <p:spPr>
                <a:xfrm>
                  <a:off x="6683602" y="4318939"/>
                  <a:ext cx="4892511" cy="646331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DERs (fixed):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100%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No Batteries: Equivalent to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0%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BBCC00D4-B422-9733-9B0A-D7C54FFD7A9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3602" y="4318939"/>
                  <a:ext cx="4892511" cy="646331"/>
                </a:xfrm>
                <a:prstGeom prst="rect">
                  <a:avLst/>
                </a:prstGeom>
                <a:blipFill>
                  <a:blip r:embed="rId7"/>
                  <a:stretch>
                    <a:fillRect l="-996" t="-4673" b="-1308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1665285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6" cy="2925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dirty="0"/>
                  <a:t>MP</a:t>
                </a:r>
                <a:r>
                  <a:rPr lang="en-US" sz="28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dirty="0"/>
                  <a:t>OPF</a:t>
                </a:r>
                <a:r>
                  <a:rPr lang="en-US" sz="2800" b="1" dirty="0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[0.787]'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[0.9]'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2640" y="1988289"/>
            <a:ext cx="3480434" cy="96765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2640" y="3319757"/>
            <a:ext cx="4265165" cy="338184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70063" y="3345050"/>
            <a:ext cx="4839375" cy="338081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8850204-CE06-1A6C-0B60-6223571A3D80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37295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% </m:t>
                    </m:r>
                  </m:oMath>
                </a14:m>
                <a:r>
                  <a:rPr lang="en-US" dirty="0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85</m:t>
                    </m:r>
                  </m:oMath>
                </a14:m>
                <a:r>
                  <a:rPr lang="en-US" dirty="0"/>
                  <a:t> buses</a:t>
                </a: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8850204-CE06-1A6C-0B60-6223571A3D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372956" cy="461473"/>
              </a:xfrm>
              <a:prstGeom prst="rect">
                <a:avLst/>
              </a:prstGeom>
              <a:blipFill>
                <a:blip r:embed="rId7"/>
                <a:stretch>
                  <a:fillRect r="-256"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2480712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DBD9A-C245-8E21-5CFF-71AEAB4D8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/>
              <a:t>Trying to benchmark the “Benchmark” Simulation against the “Original” Simulation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DF62876-E46F-FF19-47F2-BA9AAAFD1767}"/>
              </a:ext>
            </a:extLst>
          </p:cNvPr>
          <p:cNvGrpSpPr/>
          <p:nvPr/>
        </p:nvGrpSpPr>
        <p:grpSpPr>
          <a:xfrm>
            <a:off x="336222" y="2029790"/>
            <a:ext cx="5637229" cy="3257133"/>
            <a:chOff x="279662" y="1963803"/>
            <a:chExt cx="11632676" cy="465838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EC66437-12F4-EF4B-20FD-06BA93C74918}"/>
                </a:ext>
              </a:extLst>
            </p:cNvPr>
            <p:cNvSpPr/>
            <p:nvPr/>
          </p:nvSpPr>
          <p:spPr>
            <a:xfrm>
              <a:off x="279662" y="1963803"/>
              <a:ext cx="5486400" cy="3948258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BC2D057-6D50-ABBA-61D5-E5A42470737F}"/>
                </a:ext>
              </a:extLst>
            </p:cNvPr>
            <p:cNvSpPr txBox="1"/>
            <p:nvPr/>
          </p:nvSpPr>
          <p:spPr>
            <a:xfrm>
              <a:off x="279662" y="6248033"/>
              <a:ext cx="5486401" cy="374157"/>
            </a:xfrm>
            <a:prstGeom prst="rect">
              <a:avLst/>
            </a:prstGeom>
            <a:solidFill>
              <a:schemeClr val="accent5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“Benchmark” Simulation: MP-(C/D)-OPF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0E28A79E-50E4-AF83-1CBA-6448CC67B892}"/>
                    </a:ext>
                  </a:extLst>
                </p:cNvPr>
                <p:cNvSpPr txBox="1"/>
                <p:nvPr/>
              </p:nvSpPr>
              <p:spPr>
                <a:xfrm>
                  <a:off x="537329" y="2309567"/>
                  <a:ext cx="4892511" cy="374158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: Number of Time-Periods (tunable)</a:t>
                  </a: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0E28A79E-50E4-AF83-1CBA-6448CC67B8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329" y="2309567"/>
                  <a:ext cx="4892511" cy="374158"/>
                </a:xfrm>
                <a:prstGeom prst="rect">
                  <a:avLst/>
                </a:prstGeom>
                <a:blipFill>
                  <a:blip r:embed="rId2"/>
                  <a:stretch>
                    <a:fillRect b="-162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BA6C3B06-64E9-ECDE-20E4-24CD2DBE15BD}"/>
                    </a:ext>
                  </a:extLst>
                </p:cNvPr>
                <p:cNvSpPr txBox="1"/>
                <p:nvPr/>
              </p:nvSpPr>
              <p:spPr>
                <a:xfrm>
                  <a:off x="537327" y="2818152"/>
                  <a:ext cx="4892511" cy="1342566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: Number of Areas the system is divided into. The simulation becomes: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CMPOPF if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= 1</m:t>
                      </m:r>
                    </m:oMath>
                  </a14:m>
                  <a:endParaRPr kumimoji="0" lang="en-US" sz="11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DMPOPF if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1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&gt;</m:t>
                      </m:r>
                      <m:r>
                        <a:rPr kumimoji="0" lang="en-US" sz="11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</m:t>
                      </m:r>
                      <m:r>
                        <a:rPr kumimoji="0" lang="en-US" sz="11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(4)</m:t>
                      </m:r>
                    </m:oMath>
                  </a14:m>
                  <a:endParaRPr kumimoji="0" lang="en-US" sz="11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BA6C3B06-64E9-ECDE-20E4-24CD2DBE15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327" y="2818152"/>
                  <a:ext cx="4892511" cy="1342566"/>
                </a:xfrm>
                <a:prstGeom prst="rect">
                  <a:avLst/>
                </a:prstGeom>
                <a:blipFill>
                  <a:blip r:embed="rId3"/>
                  <a:stretch>
                    <a:fillRect b="-389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0348979-5CDB-B62D-673A-54D31E066E06}"/>
                    </a:ext>
                  </a:extLst>
                </p:cNvPr>
                <p:cNvSpPr txBox="1"/>
                <p:nvPr/>
              </p:nvSpPr>
              <p:spPr>
                <a:xfrm>
                  <a:off x="537327" y="4410588"/>
                  <a:ext cx="4892511" cy="1100463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DERs (tunable):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[0, 100%]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to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Batteries</a:t>
                  </a:r>
                  <a:r>
                    <a:rPr kumimoji="0" lang="en-US" sz="1100" b="0" i="0" u="none" strike="noStrike" kern="1200" cap="none" spc="0" normalizeH="0" baseline="3000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#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(tunable*):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[0, 100%]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to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85 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buses)</a:t>
                  </a:r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0348979-5CDB-B62D-673A-54D31E066E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327" y="4410588"/>
                  <a:ext cx="4892511" cy="1100463"/>
                </a:xfrm>
                <a:prstGeom prst="rect">
                  <a:avLst/>
                </a:prstGeom>
                <a:blipFill>
                  <a:blip r:embed="rId4"/>
                  <a:stretch>
                    <a:fillRect b="-476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757A69C-BAEF-CDDC-8824-B6BF9D94BECA}"/>
                </a:ext>
              </a:extLst>
            </p:cNvPr>
            <p:cNvSpPr/>
            <p:nvPr/>
          </p:nvSpPr>
          <p:spPr>
            <a:xfrm>
              <a:off x="6425938" y="1963803"/>
              <a:ext cx="5486400" cy="3948258"/>
            </a:xfrm>
            <a:prstGeom prst="rect">
              <a:avLst/>
            </a:prstGeom>
            <a:solidFill>
              <a:schemeClr val="accent5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C62406B-2A0A-C2BB-993A-355AF5AE88BF}"/>
                </a:ext>
              </a:extLst>
            </p:cNvPr>
            <p:cNvSpPr txBox="1"/>
            <p:nvPr/>
          </p:nvSpPr>
          <p:spPr>
            <a:xfrm>
              <a:off x="6425937" y="6248033"/>
              <a:ext cx="5486401" cy="374158"/>
            </a:xfrm>
            <a:prstGeom prst="rect">
              <a:avLst/>
            </a:prstGeom>
            <a:solidFill>
              <a:schemeClr val="accent5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“Original” Simulation: (C/D)-OPF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52A9BC0-25EB-2305-48E8-C90366ADC19F}"/>
                    </a:ext>
                  </a:extLst>
                </p:cNvPr>
                <p:cNvSpPr txBox="1"/>
                <p:nvPr/>
              </p:nvSpPr>
              <p:spPr>
                <a:xfrm>
                  <a:off x="6683604" y="2309567"/>
                  <a:ext cx="4892511" cy="374158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No Time-dimension: Like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=1</m:t>
                      </m:r>
                    </m:oMath>
                  </a14:m>
                  <a:endParaRPr kumimoji="0" lang="en-US" sz="11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52A9BC0-25EB-2305-48E8-C90366ADC1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3604" y="2309567"/>
                  <a:ext cx="4892511" cy="374158"/>
                </a:xfrm>
                <a:prstGeom prst="rect">
                  <a:avLst/>
                </a:prstGeom>
                <a:blipFill>
                  <a:blip r:embed="rId5"/>
                  <a:stretch>
                    <a:fillRect b="-162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A770716E-60E1-70B9-FBB0-D3FCDF4AF37B}"/>
                    </a:ext>
                  </a:extLst>
                </p:cNvPr>
                <p:cNvSpPr txBox="1"/>
                <p:nvPr/>
              </p:nvSpPr>
              <p:spPr>
                <a:xfrm>
                  <a:off x="6683602" y="2818153"/>
                  <a:ext cx="4892511" cy="1342566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: Number of Areas the system is divided into. The simulation becomes: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CMPOPF if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= 1</m:t>
                      </m:r>
                    </m:oMath>
                  </a14:m>
                  <a:endParaRPr kumimoji="0" lang="en-US" sz="11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DMPOPF if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1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&gt;</m:t>
                      </m:r>
                      <m:r>
                        <a:rPr kumimoji="0" lang="en-US" sz="11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</m:t>
                      </m:r>
                      <m:r>
                        <a:rPr kumimoji="0" lang="en-US" sz="11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(4)</m:t>
                      </m:r>
                    </m:oMath>
                  </a14:m>
                  <a:endParaRPr kumimoji="0" lang="en-US" sz="11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A770716E-60E1-70B9-FBB0-D3FCDF4AF37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3602" y="2818153"/>
                  <a:ext cx="4892511" cy="1342566"/>
                </a:xfrm>
                <a:prstGeom prst="rect">
                  <a:avLst/>
                </a:prstGeom>
                <a:blipFill>
                  <a:blip r:embed="rId6"/>
                  <a:stretch>
                    <a:fillRect r="-257" b="-389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BBCC00D4-B422-9733-9B0A-D7C54FFD7A97}"/>
                    </a:ext>
                  </a:extLst>
                </p:cNvPr>
                <p:cNvSpPr txBox="1"/>
                <p:nvPr/>
              </p:nvSpPr>
              <p:spPr>
                <a:xfrm>
                  <a:off x="6683602" y="4318937"/>
                  <a:ext cx="4892511" cy="616259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DERs (fixed):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100%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No Batteries: Like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0%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BBCC00D4-B422-9733-9B0A-D7C54FFD7A9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3602" y="4318937"/>
                  <a:ext cx="4892511" cy="616259"/>
                </a:xfrm>
                <a:prstGeom prst="rect">
                  <a:avLst/>
                </a:prstGeom>
                <a:blipFill>
                  <a:blip r:embed="rId7"/>
                  <a:stretch>
                    <a:fillRect b="-845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DD67CCE-E3E1-8337-9D71-E4D732C2C534}"/>
                  </a:ext>
                </a:extLst>
              </p:cNvPr>
              <p:cNvSpPr txBox="1"/>
              <p:nvPr/>
            </p:nvSpPr>
            <p:spPr>
              <a:xfrm>
                <a:off x="6696051" y="2085370"/>
                <a:ext cx="4444798" cy="3539430"/>
              </a:xfrm>
              <a:prstGeom prst="rect">
                <a:avLst/>
              </a:prstGeom>
              <a:solidFill>
                <a:srgbClr val="C2A1D3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3000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#</a:t>
                </a: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Batteries add more than just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4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new decision variables (which are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𝐵</m:t>
                    </m:r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 </m:t>
                    </m:r>
                    <m:sSub>
                      <m:sSubPr>
                        <m:ctrlP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𝑐</m:t>
                        </m:r>
                      </m:sub>
                    </m:sSub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 </m:t>
                    </m:r>
                    <m:sSub>
                      <m:sSubPr>
                        <m:ctrlP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𝑑</m:t>
                        </m:r>
                      </m:sub>
                    </m:sSub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 </m:t>
                    </m:r>
                    <m:sSub>
                      <m:sSubPr>
                        <m:ctrlP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𝑞</m:t>
                        </m:r>
                      </m:e>
                      <m:sub>
                        <m: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𝐵</m:t>
                        </m:r>
                      </m:sub>
                    </m:sSub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) to the simulation. 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Incorporating them (while avoiding mixed-integer programming) requires specifying additional ‘soft-constraint’ objective functions to the optimizer, including an </a:t>
                </a: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highlight>
                      <a:srgbClr val="00FF00"/>
                    </a:highlight>
                    <a:uLnTx/>
                    <a:uFillTx/>
                    <a:latin typeface="Corbel"/>
                    <a:ea typeface="+mn-ea"/>
                    <a:cs typeface="+mn-cs"/>
                  </a:rPr>
                  <a:t>“SCD penalty” function </a:t>
                </a: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and a </a:t>
                </a: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highlight>
                      <a:srgbClr val="FF00FF"/>
                    </a:highlight>
                    <a:uLnTx/>
                    <a:uFillTx/>
                    <a:latin typeface="Corbel"/>
                    <a:ea typeface="+mn-ea"/>
                    <a:cs typeface="+mn-cs"/>
                  </a:rPr>
                  <a:t>“Deviation of terminal SOC from a reference SOC penalty” </a:t>
                </a: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function, which require additional unknown parameters (such as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highlight>
                          <a:srgbClr val="00FF00"/>
                        </a:highlight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𝛼</m:t>
                    </m:r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 </m:t>
                    </m:r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highlight>
                          <a:srgbClr val="FF00FF"/>
                        </a:highlight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𝛾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in my simulation). Ideally, these ‘soft-constraint’ function values in the result should be zero, but if this doesn’t happen, they cannot be truly compared to a ‘battery-free’ simulation.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DD67CCE-E3E1-8337-9D71-E4D732C2C5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6051" y="2085370"/>
                <a:ext cx="4444798" cy="3539430"/>
              </a:xfrm>
              <a:prstGeom prst="rect">
                <a:avLst/>
              </a:prstGeom>
              <a:blipFill>
                <a:blip r:embed="rId8"/>
                <a:stretch>
                  <a:fillRect l="-685" t="-516" r="-1507" b="-12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7094270-9E8C-6FF6-4349-91DECFF4B00F}"/>
                  </a:ext>
                </a:extLst>
              </p:cNvPr>
              <p:cNvSpPr txBox="1"/>
              <p:nvPr/>
            </p:nvSpPr>
            <p:spPr>
              <a:xfrm>
                <a:off x="336222" y="5665510"/>
                <a:ext cx="5637229" cy="1015663"/>
              </a:xfrm>
              <a:prstGeom prst="rect">
                <a:avLst/>
              </a:prstGeom>
              <a:solidFill>
                <a:srgbClr val="C2A1D3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*Note: The way the batteries are currently modeled, they can only be placed at a bus where there is already a DER. (So only </a:t>
                </a:r>
                <a14:m>
                  <m:oMath xmlns:m="http://schemas.openxmlformats.org/officeDocument/2006/math">
                    <m:r>
                      <a:rPr kumimoji="0" lang="en-US" sz="1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85</m:t>
                    </m:r>
                  </m:oMath>
                </a14:m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 are eligible to have a battery)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7094270-9E8C-6FF6-4349-91DECFF4B0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222" y="5665510"/>
                <a:ext cx="5637229" cy="1015663"/>
              </a:xfrm>
              <a:prstGeom prst="rect">
                <a:avLst/>
              </a:prstGeom>
              <a:blipFill>
                <a:blip r:embed="rId9"/>
                <a:stretch>
                  <a:fillRect l="-324" t="-599" r="-3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2977821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DBD9A-C245-8E21-5CFF-71AEAB4D8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686" y="355078"/>
            <a:ext cx="6752603" cy="332379"/>
          </a:xfrm>
        </p:spPr>
        <p:txBody>
          <a:bodyPr/>
          <a:lstStyle/>
          <a:p>
            <a:r>
              <a:rPr lang="en-US" sz="1800" b="0"/>
              <a:t>Trying to benchmark the “Benchmark” Simulation against the “Original” Simulation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1FCE601-D3D1-32F5-C32A-1D76C228AD9A}"/>
              </a:ext>
            </a:extLst>
          </p:cNvPr>
          <p:cNvSpPr txBox="1"/>
          <p:nvPr/>
        </p:nvSpPr>
        <p:spPr>
          <a:xfrm>
            <a:off x="3300953" y="876373"/>
            <a:ext cx="6094428" cy="1200329"/>
          </a:xfrm>
          <a:prstGeom prst="rect">
            <a:avLst/>
          </a:prstGeom>
          <a:solidFill>
            <a:srgbClr val="C2A1D3"/>
          </a:solidFill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But, if batteries are removed (unmodeled) from the MPOPF simulation, the previously mentioned complications are also avoided, and thus the two simulations can be compared toe-to-toe. This is what I’ve been doing recently.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7CEF48E-BBD2-FFF2-5D38-C59124673525}"/>
              </a:ext>
            </a:extLst>
          </p:cNvPr>
          <p:cNvGrpSpPr/>
          <p:nvPr/>
        </p:nvGrpSpPr>
        <p:grpSpPr>
          <a:xfrm>
            <a:off x="263951" y="2355721"/>
            <a:ext cx="4398605" cy="3896563"/>
            <a:chOff x="279662" y="2752627"/>
            <a:chExt cx="4398605" cy="3896563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5E967FAE-827A-37AD-878E-E0F56C4882DA}"/>
                </a:ext>
              </a:extLst>
            </p:cNvPr>
            <p:cNvSpPr/>
            <p:nvPr/>
          </p:nvSpPr>
          <p:spPr>
            <a:xfrm>
              <a:off x="279662" y="2752627"/>
              <a:ext cx="4398605" cy="327899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D31CE30-A011-B5DF-88AB-7846604B48E2}"/>
                </a:ext>
              </a:extLst>
            </p:cNvPr>
            <p:cNvSpPr txBox="1"/>
            <p:nvPr/>
          </p:nvSpPr>
          <p:spPr>
            <a:xfrm>
              <a:off x="279662" y="6310636"/>
              <a:ext cx="4398605" cy="338554"/>
            </a:xfrm>
            <a:prstGeom prst="rect">
              <a:avLst/>
            </a:prstGeom>
            <a:solidFill>
              <a:schemeClr val="accent5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“Benchmark” Simulation: MP-(C/D)-OPF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E5272B87-CCDF-36FE-DA8C-7F78D19ABAB4}"/>
                    </a:ext>
                  </a:extLst>
                </p:cNvPr>
                <p:cNvSpPr txBox="1"/>
                <p:nvPr/>
              </p:nvSpPr>
              <p:spPr>
                <a:xfrm>
                  <a:off x="486240" y="3039781"/>
                  <a:ext cx="3922467" cy="338554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: Number of Time-Periods (tunable)</a:t>
                  </a:r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E5272B87-CCDF-36FE-DA8C-7F78D19ABA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6240" y="3039781"/>
                  <a:ext cx="3922467" cy="338554"/>
                </a:xfrm>
                <a:prstGeom prst="rect">
                  <a:avLst/>
                </a:prstGeom>
                <a:blipFill>
                  <a:blip r:embed="rId2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2706D45F-8910-1188-0E9A-B713671BF14A}"/>
                    </a:ext>
                  </a:extLst>
                </p:cNvPr>
                <p:cNvSpPr txBox="1"/>
                <p:nvPr/>
              </p:nvSpPr>
              <p:spPr>
                <a:xfrm>
                  <a:off x="486239" y="3462155"/>
                  <a:ext cx="3922467" cy="1077218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: Number of Areas the system is divided into. The simulation becomes: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CMPOPF if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= 1</m:t>
                      </m:r>
                    </m:oMath>
                  </a14:m>
                  <a:endParaRPr kumimoji="0" lang="en-US" sz="16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DMPOPF if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&gt;</m:t>
                      </m:r>
                      <m:r>
                        <a:rPr kumimoji="0" lang="en-US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</m:t>
                      </m:r>
                      <m:r>
                        <a:rPr kumimoji="0" lang="en-US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(4)</m:t>
                      </m:r>
                    </m:oMath>
                  </a14:m>
                  <a:endParaRPr kumimoji="0" lang="en-US" sz="16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2706D45F-8910-1188-0E9A-B713671BF14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6239" y="3462155"/>
                  <a:ext cx="3922467" cy="1077218"/>
                </a:xfrm>
                <a:prstGeom prst="rect">
                  <a:avLst/>
                </a:prstGeom>
                <a:blipFill>
                  <a:blip r:embed="rId3"/>
                  <a:stretch>
                    <a:fillRect l="-776" t="-1695" b="-62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CA3D28F9-9461-2373-67BD-127C45B32064}"/>
                    </a:ext>
                  </a:extLst>
                </p:cNvPr>
                <p:cNvSpPr txBox="1"/>
                <p:nvPr/>
              </p:nvSpPr>
              <p:spPr>
                <a:xfrm>
                  <a:off x="486239" y="4784658"/>
                  <a:ext cx="3922467" cy="830997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DERs (tunable):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[0, 100%]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to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Batteries</a:t>
                  </a:r>
                  <a:r>
                    <a:rPr kumimoji="0" lang="en-US" sz="1600" b="0" i="0" u="none" strike="noStrike" kern="1200" cap="none" spc="0" normalizeH="0" baseline="3000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#</a:t>
                  </a: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(tunable*):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[0, 100%]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to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85 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buses)</a:t>
                  </a:r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CA3D28F9-9461-2373-67BD-127C45B3206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6239" y="4784658"/>
                  <a:ext cx="3922467" cy="830997"/>
                </a:xfrm>
                <a:prstGeom prst="rect">
                  <a:avLst/>
                </a:prstGeom>
                <a:blipFill>
                  <a:blip r:embed="rId4"/>
                  <a:stretch>
                    <a:fillRect l="-776" t="-2206" b="-882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CBBE44BC-74D7-3BBC-1A77-8A15F2D448A1}"/>
              </a:ext>
            </a:extLst>
          </p:cNvPr>
          <p:cNvGrpSpPr/>
          <p:nvPr/>
        </p:nvGrpSpPr>
        <p:grpSpPr>
          <a:xfrm>
            <a:off x="7623712" y="2355721"/>
            <a:ext cx="4398605" cy="3896563"/>
            <a:chOff x="5207308" y="2752627"/>
            <a:chExt cx="4398605" cy="3896563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4B23DA0-A288-7115-F609-ED1408023FB9}"/>
                </a:ext>
              </a:extLst>
            </p:cNvPr>
            <p:cNvSpPr/>
            <p:nvPr/>
          </p:nvSpPr>
          <p:spPr>
            <a:xfrm>
              <a:off x="5207308" y="2752627"/>
              <a:ext cx="4398605" cy="3278990"/>
            </a:xfrm>
            <a:prstGeom prst="rect">
              <a:avLst/>
            </a:prstGeom>
            <a:solidFill>
              <a:schemeClr val="accent5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6EB4224-4BCD-F5E2-626A-3065AD3B9FD9}"/>
                </a:ext>
              </a:extLst>
            </p:cNvPr>
            <p:cNvSpPr txBox="1"/>
            <p:nvPr/>
          </p:nvSpPr>
          <p:spPr>
            <a:xfrm>
              <a:off x="5207308" y="6310636"/>
              <a:ext cx="4398605" cy="338554"/>
            </a:xfrm>
            <a:prstGeom prst="rect">
              <a:avLst/>
            </a:prstGeom>
            <a:solidFill>
              <a:schemeClr val="accent5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“Original” Simulation: (C/D)-OPF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F149439B-BAE4-4E23-E294-573192E6D70C}"/>
                    </a:ext>
                  </a:extLst>
                </p:cNvPr>
                <p:cNvSpPr txBox="1"/>
                <p:nvPr/>
              </p:nvSpPr>
              <p:spPr>
                <a:xfrm>
                  <a:off x="5413887" y="3039781"/>
                  <a:ext cx="3922467" cy="338554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No Time-dimension: Equivalent to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=1</m:t>
                      </m:r>
                    </m:oMath>
                  </a14:m>
                  <a:endPara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F149439B-BAE4-4E23-E294-573192E6D70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13887" y="3039781"/>
                  <a:ext cx="3922467" cy="338554"/>
                </a:xfrm>
                <a:prstGeom prst="rect">
                  <a:avLst/>
                </a:prstGeom>
                <a:blipFill>
                  <a:blip r:embed="rId5"/>
                  <a:stretch>
                    <a:fillRect l="-776"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1005F4A1-97AB-2AFF-C9E2-C75D40A5273C}"/>
                    </a:ext>
                  </a:extLst>
                </p:cNvPr>
                <p:cNvSpPr txBox="1"/>
                <p:nvPr/>
              </p:nvSpPr>
              <p:spPr>
                <a:xfrm>
                  <a:off x="5413885" y="3462155"/>
                  <a:ext cx="3922467" cy="1077218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: Number of Areas the system is divided into. The simulation becomes: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CMPOPF if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= 1</m:t>
                      </m:r>
                    </m:oMath>
                  </a14:m>
                  <a:endParaRPr kumimoji="0" lang="en-US" sz="16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DMPOPF if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&gt;</m:t>
                      </m:r>
                      <m:r>
                        <a:rPr kumimoji="0" lang="en-US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</m:t>
                      </m:r>
                      <m:r>
                        <a:rPr kumimoji="0" lang="en-US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(4)</m:t>
                      </m:r>
                    </m:oMath>
                  </a14:m>
                  <a:endParaRPr kumimoji="0" lang="en-US" sz="16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1005F4A1-97AB-2AFF-C9E2-C75D40A5273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13885" y="3462155"/>
                  <a:ext cx="3922467" cy="1077218"/>
                </a:xfrm>
                <a:prstGeom prst="rect">
                  <a:avLst/>
                </a:prstGeom>
                <a:blipFill>
                  <a:blip r:embed="rId6"/>
                  <a:stretch>
                    <a:fillRect l="-776" t="-1695" b="-62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B39A47F5-4DCC-23B7-1A43-0AC5D56E280F}"/>
                    </a:ext>
                  </a:extLst>
                </p:cNvPr>
                <p:cNvSpPr txBox="1"/>
                <p:nvPr/>
              </p:nvSpPr>
              <p:spPr>
                <a:xfrm>
                  <a:off x="5413885" y="4708544"/>
                  <a:ext cx="3922467" cy="584775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DERs (fixed):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100%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No Batteries: Equivalent to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0%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B39A47F5-4DCC-23B7-1A43-0AC5D56E280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13885" y="4708544"/>
                  <a:ext cx="3922467" cy="584775"/>
                </a:xfrm>
                <a:prstGeom prst="rect">
                  <a:avLst/>
                </a:prstGeom>
                <a:blipFill>
                  <a:blip r:embed="rId7"/>
                  <a:stretch>
                    <a:fillRect l="-776" t="-3125" b="-1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FBF0200-260F-450F-F655-DAA83A7640CF}"/>
              </a:ext>
            </a:extLst>
          </p:cNvPr>
          <p:cNvCxnSpPr>
            <a:stCxn id="23" idx="3"/>
            <a:endCxn id="28" idx="1"/>
          </p:cNvCxnSpPr>
          <p:nvPr/>
        </p:nvCxnSpPr>
        <p:spPr>
          <a:xfrm>
            <a:off x="4662556" y="3995216"/>
            <a:ext cx="2961156" cy="0"/>
          </a:xfrm>
          <a:prstGeom prst="line">
            <a:avLst/>
          </a:prstGeom>
          <a:ln w="381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prstDash val="dash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89CAFB5-7504-C97D-39C7-25D95E3F303F}"/>
                  </a:ext>
                </a:extLst>
              </p:cNvPr>
              <p:cNvSpPr txBox="1"/>
              <p:nvPr/>
            </p:nvSpPr>
            <p:spPr>
              <a:xfrm>
                <a:off x="4884034" y="2652732"/>
                <a:ext cx="2518200" cy="1200329"/>
              </a:xfrm>
              <a:prstGeom prst="rect">
                <a:avLst/>
              </a:prstGeom>
              <a:gradFill flip="none" rotWithShape="1">
                <a:gsLst>
                  <a:gs pos="45000">
                    <a:schemeClr val="tx2">
                      <a:lumMod val="60000"/>
                      <a:lumOff val="40000"/>
                    </a:schemeClr>
                  </a:gs>
                  <a:gs pos="100000">
                    <a:schemeClr val="accent1"/>
                  </a:gs>
                  <a:gs pos="0">
                    <a:schemeClr val="accent5">
                      <a:lumMod val="50000"/>
                    </a:schemeClr>
                  </a:gs>
                </a:gsLst>
                <a:lin ang="10800000" scaled="1"/>
                <a:tileRect/>
              </a:gra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=1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𝑛𝑢𝑚𝐴𝑟𝑒𝑎𝑠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=1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(COPF)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%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𝐷𝐸𝑅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=100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%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𝐵𝑎𝑡𝑡𝑒𝑟𝑖𝑒𝑠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=0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89CAFB5-7504-C97D-39C7-25D95E3F30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4034" y="2652732"/>
                <a:ext cx="2518200" cy="120032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2517235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973991" y="173229"/>
                <a:ext cx="10063163" cy="502761"/>
              </a:xfrm>
            </p:spPr>
            <p:txBody>
              <a:bodyPr/>
              <a:lstStyle/>
              <a:p>
                <a:r>
                  <a:rPr lang="en-US" sz="3600"/>
                  <a:t>IEEE </a:t>
                </a:r>
                <a14:m>
                  <m:oMath xmlns:m="http://schemas.openxmlformats.org/officeDocument/2006/math"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𝟏𝟐𝟑</m:t>
                    </m:r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100</m:t>
                    </m:r>
                    <m:r>
                      <a:rPr lang="en-US" sz="3600" i="1" dirty="0">
                        <a:latin typeface="Cambria Math" panose="02040503050406030204" pitchFamily="18" charset="0"/>
                      </a:rPr>
                      <m:t>% </m:t>
                    </m:r>
                  </m:oMath>
                </a14:m>
                <a:r>
                  <a:rPr lang="en-US" sz="3600"/>
                  <a:t>DER,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0% </m:t>
                    </m:r>
                  </m:oMath>
                </a14:m>
                <a:r>
                  <a:rPr lang="en-US" sz="3600"/>
                  <a:t>Batteries. COPF.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 = 1</m:t>
                    </m:r>
                  </m:oMath>
                </a14:m>
                <a:endParaRPr lang="en-US" sz="36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973991" y="173229"/>
                <a:ext cx="10063163" cy="502761"/>
              </a:xfrm>
              <a:blipFill>
                <a:blip r:embed="rId2"/>
                <a:stretch>
                  <a:fillRect l="-2786" t="-36145" b="-5421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/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Multi-Period Simulation, T = 1, Batteries at 0%, DERs at 100%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85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blipFill>
                <a:blip r:embed="rId3"/>
                <a:stretch>
                  <a:fillRect l="-682" t="-8197" b="-2459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/>
              <p:nvPr/>
            </p:nvSpPr>
            <p:spPr>
              <a:xfrm>
                <a:off x="7873774" y="2725218"/>
                <a:ext cx="3798147" cy="646331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OpenDSS Powerflow with DERs at 100%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85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3774" y="2725218"/>
                <a:ext cx="3798147" cy="646331"/>
              </a:xfrm>
              <a:prstGeom prst="rect">
                <a:avLst/>
              </a:prstGeom>
              <a:blipFill>
                <a:blip r:embed="rId4"/>
                <a:stretch>
                  <a:fillRect l="-1445" t="-4717" b="-1415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31DBADCC-0A18-2EAC-7C9B-46F5BBC5941C}"/>
              </a:ext>
            </a:extLst>
          </p:cNvPr>
          <p:cNvSpPr txBox="1"/>
          <p:nvPr/>
        </p:nvSpPr>
        <p:spPr>
          <a:xfrm>
            <a:off x="2876634" y="800408"/>
            <a:ext cx="6552414" cy="1415772"/>
          </a:xfrm>
          <a:prstGeom prst="rect">
            <a:avLst/>
          </a:prstGeom>
          <a:solidFill>
            <a:srgbClr val="BFBFBF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Current Status: My MPCOPF line loss result matches with the previous COPF line loss results, which still is a little off the OpenDSS line loss. Voltages (on the next page) match closely, but not completely. I don’t know the cause of the slight mismatch.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(and whether it will blow up for bigger simulations, or not be an issue)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F8A207C-4E14-42E9-535F-43C00493B68D}"/>
              </a:ext>
            </a:extLst>
          </p:cNvPr>
          <p:cNvCxnSpPr>
            <a:cxnSpLocks/>
          </p:cNvCxnSpPr>
          <p:nvPr/>
        </p:nvCxnSpPr>
        <p:spPr>
          <a:xfrm>
            <a:off x="1438507" y="4170556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EF0CC912-D667-9801-42D9-F3000080EA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6117" y="3191049"/>
            <a:ext cx="5638222" cy="330594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B6F5810-B80D-F267-1585-99C1BB4509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24574" y="3644916"/>
            <a:ext cx="3238952" cy="647790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100EED4-B11E-8C5C-B4DC-7DDF8E48ABD0}"/>
              </a:ext>
            </a:extLst>
          </p:cNvPr>
          <p:cNvCxnSpPr>
            <a:cxnSpLocks/>
            <a:endCxn id="16" idx="2"/>
          </p:cNvCxnSpPr>
          <p:nvPr/>
        </p:nvCxnSpPr>
        <p:spPr>
          <a:xfrm flipV="1">
            <a:off x="1354202" y="2216180"/>
            <a:ext cx="4798639" cy="1702907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93CAF96D-A6BE-3211-AA4C-2387CD9B87EF}"/>
              </a:ext>
            </a:extLst>
          </p:cNvPr>
          <p:cNvSpPr/>
          <p:nvPr/>
        </p:nvSpPr>
        <p:spPr>
          <a:xfrm>
            <a:off x="406400" y="4483100"/>
            <a:ext cx="1860550" cy="24765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91EC0B5-692C-4C17-0ADB-BBA2A398A67A}"/>
              </a:ext>
            </a:extLst>
          </p:cNvPr>
          <p:cNvSpPr/>
          <p:nvPr/>
        </p:nvSpPr>
        <p:spPr>
          <a:xfrm>
            <a:off x="7975374" y="3822684"/>
            <a:ext cx="1682976" cy="22860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2994EB7-B62A-E357-8EA3-BDDE36DD71AF}"/>
              </a:ext>
            </a:extLst>
          </p:cNvPr>
          <p:cNvCxnSpPr>
            <a:cxnSpLocks/>
            <a:stCxn id="27" idx="0"/>
            <a:endCxn id="16" idx="2"/>
          </p:cNvCxnSpPr>
          <p:nvPr/>
        </p:nvCxnSpPr>
        <p:spPr>
          <a:xfrm flipH="1" flipV="1">
            <a:off x="6152841" y="2216180"/>
            <a:ext cx="2664021" cy="16065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287497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4" name="Rectangle 53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6DFB33-EDCA-1309-7D02-9390110619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dirty="0">
                <a:solidFill>
                  <a:srgbClr val="FFFFFF"/>
                </a:solidFill>
                <a:latin typeface="+mj-lt"/>
              </a:rPr>
              <a:t>Comparison with OpenDSS</a:t>
            </a:r>
          </a:p>
        </p:txBody>
      </p:sp>
      <p:pic>
        <p:nvPicPr>
          <p:cNvPr id="5" name="Picture 4" descr="A graph showing a line graph&#10;&#10;Description automatically generated with medium confidence">
            <a:extLst>
              <a:ext uri="{FF2B5EF4-FFF2-40B4-BE49-F238E27FC236}">
                <a16:creationId xmlns:a16="http://schemas.microsoft.com/office/drawing/2014/main" id="{3EB33DBD-D95C-BA52-B025-9BDBFBE918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69" y="2217815"/>
            <a:ext cx="4875167" cy="3997637"/>
          </a:xfrm>
          <a:prstGeom prst="rect">
            <a:avLst/>
          </a:prstGeom>
        </p:spPr>
      </p:pic>
      <p:pic>
        <p:nvPicPr>
          <p:cNvPr id="10" name="Picture 9" descr="A graph of a bus number&#10;&#10;Description automatically generated">
            <a:extLst>
              <a:ext uri="{FF2B5EF4-FFF2-40B4-BE49-F238E27FC236}">
                <a16:creationId xmlns:a16="http://schemas.microsoft.com/office/drawing/2014/main" id="{B3A44A62-6FC1-8035-00D9-83A07F85D4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8045" y="1761485"/>
            <a:ext cx="5838095" cy="46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02320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973991" y="173229"/>
                <a:ext cx="10063163" cy="502761"/>
              </a:xfrm>
            </p:spPr>
            <p:txBody>
              <a:bodyPr/>
              <a:lstStyle/>
              <a:p>
                <a:r>
                  <a:rPr lang="en-US" sz="3600"/>
                  <a:t>IEEE </a:t>
                </a:r>
                <a14:m>
                  <m:oMath xmlns:m="http://schemas.openxmlformats.org/officeDocument/2006/math"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𝟏𝟐𝟑</m:t>
                    </m:r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100</m:t>
                    </m:r>
                    <m:r>
                      <a:rPr lang="en-US" sz="3600" i="1" dirty="0">
                        <a:latin typeface="Cambria Math" panose="02040503050406030204" pitchFamily="18" charset="0"/>
                      </a:rPr>
                      <m:t>% </m:t>
                    </m:r>
                  </m:oMath>
                </a14:m>
                <a:r>
                  <a:rPr lang="en-US" sz="3600"/>
                  <a:t>DER,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0% </m:t>
                    </m:r>
                  </m:oMath>
                </a14:m>
                <a:r>
                  <a:rPr lang="en-US" sz="3600"/>
                  <a:t>Batteries. COPF.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 = 1</m:t>
                    </m:r>
                  </m:oMath>
                </a14:m>
                <a:endParaRPr lang="en-US" sz="36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973991" y="173229"/>
                <a:ext cx="10063163" cy="502761"/>
              </a:xfrm>
              <a:blipFill>
                <a:blip r:embed="rId2"/>
                <a:stretch>
                  <a:fillRect l="-2786" t="-36145" b="-54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236B9B2-5A82-04B7-EA55-64D0E91DE4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204283" y="3429000"/>
            <a:ext cx="3798146" cy="1196895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/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Multi-Period Simulation, T = 1, Batteries at 0%, DERs at 100%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85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blipFill>
                <a:blip r:embed="rId4"/>
                <a:stretch>
                  <a:fillRect l="-682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7F1B0398-A9C4-163C-604D-CEB93558F400}"/>
              </a:ext>
            </a:extLst>
          </p:cNvPr>
          <p:cNvGrpSpPr/>
          <p:nvPr/>
        </p:nvGrpSpPr>
        <p:grpSpPr>
          <a:xfrm>
            <a:off x="189570" y="3085434"/>
            <a:ext cx="7248293" cy="3417488"/>
            <a:chOff x="189570" y="3085434"/>
            <a:chExt cx="7248293" cy="341748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967F1F9-835C-8ECE-D60A-7B851511096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89570" y="3085434"/>
              <a:ext cx="7248293" cy="3417488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3C9E9C2-E624-426C-AF2F-AD7C2431EF8B}"/>
                </a:ext>
              </a:extLst>
            </p:cNvPr>
            <p:cNvSpPr/>
            <p:nvPr/>
          </p:nvSpPr>
          <p:spPr>
            <a:xfrm>
              <a:off x="189570" y="4170556"/>
              <a:ext cx="2497874" cy="323385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32EB6998-D13D-8F94-F47D-EB27D1D45EA2}"/>
              </a:ext>
            </a:extLst>
          </p:cNvPr>
          <p:cNvSpPr/>
          <p:nvPr/>
        </p:nvSpPr>
        <p:spPr>
          <a:xfrm>
            <a:off x="8249239" y="3624406"/>
            <a:ext cx="2497874" cy="323385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/>
              <p:nvPr/>
            </p:nvSpPr>
            <p:spPr>
              <a:xfrm>
                <a:off x="8204283" y="2679052"/>
                <a:ext cx="3798147" cy="646331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Original Simulation* DERs at 100%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85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4283" y="2679052"/>
                <a:ext cx="3798147" cy="646331"/>
              </a:xfrm>
              <a:prstGeom prst="rect">
                <a:avLst/>
              </a:prstGeom>
              <a:blipFill>
                <a:blip r:embed="rId6"/>
                <a:stretch>
                  <a:fillRect l="-1445" t="-4673" b="-130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6E78D0B-AA75-8B01-0991-C12C8670C6C7}"/>
                  </a:ext>
                </a:extLst>
              </p:cNvPr>
              <p:cNvSpPr txBox="1"/>
              <p:nvPr/>
            </p:nvSpPr>
            <p:spPr>
              <a:xfrm>
                <a:off x="8130440" y="4971336"/>
                <a:ext cx="3798147" cy="1569660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* Original Simulation = Simulation used by Rabayet to model DOPF on IEEE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123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 System with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100%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DERs (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85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buses). Obviously, there’s no element of time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(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not modeled, so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𝑇</m:t>
                    </m:r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=1)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and no batteries (not modeled, so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0%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)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6E78D0B-AA75-8B01-0991-C12C8670C6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0440" y="4971336"/>
                <a:ext cx="3798147" cy="1569660"/>
              </a:xfrm>
              <a:prstGeom prst="rect">
                <a:avLst/>
              </a:prstGeom>
              <a:blipFill>
                <a:blip r:embed="rId7"/>
                <a:stretch>
                  <a:fillRect l="-963" t="-1167" r="-321" b="-42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31DBADCC-0A18-2EAC-7C9B-46F5BBC5941C}"/>
              </a:ext>
            </a:extLst>
          </p:cNvPr>
          <p:cNvSpPr txBox="1"/>
          <p:nvPr/>
        </p:nvSpPr>
        <p:spPr>
          <a:xfrm>
            <a:off x="2678132" y="1364421"/>
            <a:ext cx="6552414" cy="646331"/>
          </a:xfrm>
          <a:prstGeom prst="rect">
            <a:avLst/>
          </a:prstGeom>
          <a:solidFill>
            <a:srgbClr val="BFBFBF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Problem: These values should be the same. This is an OPF modelling issue.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F8A207C-4E14-42E9-535F-43C00493B68D}"/>
              </a:ext>
            </a:extLst>
          </p:cNvPr>
          <p:cNvCxnSpPr>
            <a:endCxn id="11" idx="0"/>
          </p:cNvCxnSpPr>
          <p:nvPr/>
        </p:nvCxnSpPr>
        <p:spPr>
          <a:xfrm>
            <a:off x="1438507" y="4170556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100EED4-B11E-8C5C-B4DC-7DDF8E48ABD0}"/>
              </a:ext>
            </a:extLst>
          </p:cNvPr>
          <p:cNvCxnSpPr>
            <a:endCxn id="16" idx="2"/>
          </p:cNvCxnSpPr>
          <p:nvPr/>
        </p:nvCxnSpPr>
        <p:spPr>
          <a:xfrm flipV="1">
            <a:off x="1438507" y="2010752"/>
            <a:ext cx="4515832" cy="2159804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2994EB7-B62A-E357-8EA3-BDDE36DD71AF}"/>
              </a:ext>
            </a:extLst>
          </p:cNvPr>
          <p:cNvCxnSpPr>
            <a:cxnSpLocks/>
            <a:stCxn id="12" idx="0"/>
            <a:endCxn id="16" idx="2"/>
          </p:cNvCxnSpPr>
          <p:nvPr/>
        </p:nvCxnSpPr>
        <p:spPr>
          <a:xfrm flipH="1" flipV="1">
            <a:off x="5954339" y="2010752"/>
            <a:ext cx="3543837" cy="16136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460836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A39A1-2DE2-C1CC-8C2D-2FF53F463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Approach: Validating OPF decision variables with OpenDSS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52E966-6801-F4A9-8303-665C628DD19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15773" y="1862166"/>
                <a:ext cx="10063163" cy="428653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By setting </a:t>
                </a:r>
              </a:p>
              <a:p>
                <a:pPr marL="0" indent="0">
                  <a:buNone/>
                </a:pPr>
                <a:r>
                  <a:rPr lang="en-US" b="0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𝐿𝑜𝑎𝑑</m:t>
                        </m:r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𝑂𝑝𝑒𝑛𝐷𝑆𝑆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𝐿𝑜𝑎𝑑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𝐷𝐸𝑅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𝑑𝑖𝑠𝑐h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𝑐h𝑟</m:t>
                        </m:r>
                      </m:sub>
                    </m:sSub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𝐿𝑜𝑎𝑑</m:t>
                        </m:r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𝑂𝑝𝑒𝑛𝐷𝑆𝑆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Q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Load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 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q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DER</m:t>
                        </m:r>
                      </m:sub>
                    </m:sSub>
                    <m:r>
                      <a:rPr lang="en-US" b="0" i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q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Batt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Q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Cap</m:t>
                        </m:r>
                      </m:sub>
                    </m:sSub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Running Powerflow in OpenDSS, obtaining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𝑂𝑝𝑒𝑛𝐷𝑆𝑆</m:t>
                        </m:r>
                      </m:sub>
                    </m:sSub>
                  </m:oMath>
                </a14:m>
                <a:r>
                  <a:rPr lang="en-US" dirty="0"/>
                  <a:t> and comparing against my simulation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𝑟𝑒𝑠𝑢𝑙𝑡𝑠</m:t>
                        </m:r>
                      </m:sub>
                    </m:sSub>
                  </m:oMath>
                </a14:m>
                <a:r>
                  <a:rPr lang="en-US" dirty="0"/>
                  <a:t> (checking for physical violations, but also, just checking the two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vs bus-number curves in general).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I’m writing an OpenDSS validator function, which takes </a:t>
                </a:r>
                <a:r>
                  <a:rPr lang="en-US" dirty="0" err="1"/>
                  <a:t>busData</a:t>
                </a:r>
                <a:r>
                  <a:rPr lang="en-US" dirty="0"/>
                  <a:t>, </a:t>
                </a:r>
                <a:r>
                  <a:rPr lang="en-US" dirty="0" err="1"/>
                  <a:t>branchData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𝐿𝑜𝑎𝑑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𝐷𝐸𝑅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𝑑𝑖𝑠𝑐h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𝑐h𝑟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𝐿𝑜𝑎𝑑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𝐷𝐸𝑅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𝐵𝑎𝑡𝑡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𝑐𝑎𝑝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𝑟𝑒𝑠𝑢𝑙𝑡𝑠</m:t>
                        </m:r>
                      </m:sub>
                    </m:sSub>
                  </m:oMath>
                </a14:m>
                <a:r>
                  <a:rPr lang="en-US" dirty="0"/>
                  <a:t> for a given time-interval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2A1D3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and plots its </a:t>
                </a:r>
                <a:r>
                  <a:rPr lang="en-US" dirty="0" err="1"/>
                  <a:t>powerflow</a:t>
                </a:r>
                <a:r>
                  <a:rPr lang="en-US" dirty="0"/>
                  <a:t> voltages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𝑂𝑝𝑒𝑛𝐷𝑆𝑆</m:t>
                        </m:r>
                      </m:sub>
                    </m:sSub>
                  </m:oMath>
                </a14:m>
                <a:r>
                  <a:rPr lang="en-US" dirty="0"/>
                  <a:t> against my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𝑟𝑒𝑠𝑢𝑙𝑡𝑠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52E966-6801-F4A9-8303-665C628DD19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5773" y="1862166"/>
                <a:ext cx="10063163" cy="4286531"/>
              </a:xfrm>
              <a:blipFill>
                <a:blip r:embed="rId2"/>
                <a:stretch>
                  <a:fillRect l="-1817" t="-2983" r="-1393" b="-56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0077184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4" name="Rectangle 53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6DFB33-EDCA-1309-7D02-9390110619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dirty="0">
                <a:solidFill>
                  <a:srgbClr val="FFFFFF"/>
                </a:solidFill>
                <a:latin typeface="+mj-lt"/>
              </a:rPr>
              <a:t>Comparison with OpenDSS confirms that the current MPCOPF model has issues</a:t>
            </a:r>
          </a:p>
        </p:txBody>
      </p:sp>
      <p:pic>
        <p:nvPicPr>
          <p:cNvPr id="5" name="Picture 4" descr="A graph showing a line graph&#10;&#10;Description automatically generated with medium confidence">
            <a:extLst>
              <a:ext uri="{FF2B5EF4-FFF2-40B4-BE49-F238E27FC236}">
                <a16:creationId xmlns:a16="http://schemas.microsoft.com/office/drawing/2014/main" id="{3EB33DBD-D95C-BA52-B025-9BDBFBE918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69" y="2217815"/>
            <a:ext cx="4875167" cy="3997637"/>
          </a:xfrm>
          <a:prstGeom prst="rect">
            <a:avLst/>
          </a:prstGeom>
        </p:spPr>
      </p:pic>
      <p:pic>
        <p:nvPicPr>
          <p:cNvPr id="7" name="Picture 6" descr="A graph showing the value of a stock market&#10;&#10;Description automatically generated">
            <a:extLst>
              <a:ext uri="{FF2B5EF4-FFF2-40B4-BE49-F238E27FC236}">
                <a16:creationId xmlns:a16="http://schemas.microsoft.com/office/drawing/2014/main" id="{BD393873-B442-A942-6A79-0A26BC3876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5165" y="2217815"/>
            <a:ext cx="4787821" cy="3997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91507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58F90-7FBA-010F-38F7-A909F0712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D5BAC5-8022-FD72-F332-C1829B2EC1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[nazir2018pscc] Nazir, N., &amp; </a:t>
            </a:r>
            <a:r>
              <a:rPr lang="en-US" dirty="0" err="1"/>
              <a:t>Almassalkhi</a:t>
            </a:r>
            <a:r>
              <a:rPr lang="en-US" dirty="0"/>
              <a:t>, M. . Receding-Horizon Optimization of Unbalanced Distribution Systems with Time-Scale Separation for Discrete and Continuous Control Devices. 2018 Power Systems Computation Conference (PSCC). IEEE. </a:t>
            </a:r>
            <a:r>
              <a:rPr lang="en-US" dirty="0" err="1"/>
              <a:t>doi</a:t>
            </a:r>
            <a:r>
              <a:rPr lang="en-US" dirty="0"/>
              <a:t>: 10.23919/PSCC.2018.8442555</a:t>
            </a:r>
          </a:p>
          <a:p>
            <a:r>
              <a:rPr lang="en-US" dirty="0"/>
              <a:t>[nazir2020tpwrs] Nazir, N., </a:t>
            </a:r>
            <a:r>
              <a:rPr lang="en-US" dirty="0" err="1"/>
              <a:t>Racherla</a:t>
            </a:r>
            <a:r>
              <a:rPr lang="en-US" dirty="0"/>
              <a:t>, P., &amp; </a:t>
            </a:r>
            <a:r>
              <a:rPr lang="en-US" dirty="0" err="1"/>
              <a:t>Almassalkhi</a:t>
            </a:r>
            <a:r>
              <a:rPr lang="en-US" dirty="0"/>
              <a:t>, M. (2020). Optimal Multi-Period Dispatch of Distributed Energy Resources in Unbalanced Distribution Feeders. IEEE Trans. Power Syst., 35(4), 2683–2692. </a:t>
            </a:r>
            <a:r>
              <a:rPr lang="en-US" dirty="0" err="1"/>
              <a:t>doi</a:t>
            </a:r>
            <a:r>
              <a:rPr lang="en-US" dirty="0"/>
              <a:t>: 10.1109/TPWRS.2019.2963249</a:t>
            </a:r>
          </a:p>
          <a:p>
            <a:r>
              <a:rPr lang="en-US" dirty="0"/>
              <a:t>[usman2022tpwrs] Usman, M., &amp; Capitanescu, F. (2022). A Novel Tractable Methodology to Stochastic Multi-Period AC OPF in Active Distribution Systems Using Sequential Linearization Algorithm. IEEE Trans. Power Syst., 38(4), 3869–3883. </a:t>
            </a:r>
            <a:r>
              <a:rPr lang="en-US" dirty="0" err="1"/>
              <a:t>doi</a:t>
            </a:r>
            <a:r>
              <a:rPr lang="en-US" dirty="0"/>
              <a:t>: 10.1109/TPWRS.2022.3197884</a:t>
            </a:r>
          </a:p>
        </p:txBody>
      </p:sp>
    </p:spTree>
    <p:extLst>
      <p:ext uri="{BB962C8B-B14F-4D97-AF65-F5344CB8AC3E}">
        <p14:creationId xmlns:p14="http://schemas.microsoft.com/office/powerpoint/2010/main" val="3935682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dirty="0"/>
                  <a:t>MP</a:t>
                </a:r>
                <a:r>
                  <a:rPr lang="en-US" sz="3200" dirty="0">
                    <a:solidFill>
                      <a:srgbClr val="FF0000"/>
                    </a:solidFill>
                  </a:rPr>
                  <a:t>D</a:t>
                </a:r>
                <a:r>
                  <a:rPr lang="en-US" sz="3200" dirty="0"/>
                  <a:t>OPF Verification: </a:t>
                </a:r>
                <a:br>
                  <a:rPr lang="en-US" sz="3200" b="1" i="1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t="-41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5" name="Picture 1">
            <a:extLst>
              <a:ext uri="{FF2B5EF4-FFF2-40B4-BE49-F238E27FC236}">
                <a16:creationId xmlns:a16="http://schemas.microsoft.com/office/drawing/2014/main" id="{92B0D2CD-D980-0E9F-A181-C3445E5D3F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06490" y="1600200"/>
            <a:ext cx="4876801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1">
            <a:extLst>
              <a:ext uri="{FF2B5EF4-FFF2-40B4-BE49-F238E27FC236}">
                <a16:creationId xmlns:a16="http://schemas.microsoft.com/office/drawing/2014/main" id="{40943D96-0532-83A7-2FBB-48F6473F13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8711" y="1632709"/>
            <a:ext cx="4876799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38505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b="1" dirty="0"/>
                  <a:t>MP</a:t>
                </a:r>
                <a:r>
                  <a:rPr lang="en-US" sz="3200" b="1" dirty="0">
                    <a:solidFill>
                      <a:srgbClr val="FF0000"/>
                    </a:solidFill>
                  </a:rPr>
                  <a:t>D</a:t>
                </a:r>
                <a:r>
                  <a:rPr lang="en-US" sz="32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𝟑𝟎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𝟑𝟎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l="-1822" b="-347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1864466"/>
            <a:ext cx="5449060" cy="11345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6898" y="3171383"/>
            <a:ext cx="4765229" cy="220070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1200E52-09FD-6F70-2DEC-B4A1C79D7F3F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5511106"/>
            <a:ext cx="5087060" cy="123939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DE82A8-0D3F-ED4F-244E-B433E61C555F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55998" y="3171383"/>
            <a:ext cx="4709106" cy="191336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7A65926-5163-2F4B-68CF-94F8F95C0634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26946" y="5208684"/>
            <a:ext cx="5465054" cy="153225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</p:spTree>
    <p:extLst>
      <p:ext uri="{BB962C8B-B14F-4D97-AF65-F5344CB8AC3E}">
        <p14:creationId xmlns:p14="http://schemas.microsoft.com/office/powerpoint/2010/main" val="3440024625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2021-Brand-8-19-21">
      <a:dk1>
        <a:srgbClr val="000000"/>
      </a:dk1>
      <a:lt1>
        <a:srgbClr val="FFFFFF"/>
      </a:lt1>
      <a:dk2>
        <a:srgbClr val="4D4D4D"/>
      </a:dk2>
      <a:lt2>
        <a:srgbClr val="A60F2D"/>
      </a:lt2>
      <a:accent1>
        <a:srgbClr val="CA1237"/>
      </a:accent1>
      <a:accent2>
        <a:srgbClr val="002D61"/>
      </a:accent2>
      <a:accent3>
        <a:srgbClr val="F3E700"/>
      </a:accent3>
      <a:accent4>
        <a:srgbClr val="FF6727"/>
      </a:accent4>
      <a:accent5>
        <a:srgbClr val="AADC24"/>
      </a:accent5>
      <a:accent6>
        <a:srgbClr val="5BC3F5"/>
      </a:accent6>
      <a:hlink>
        <a:srgbClr val="CA1237"/>
      </a:hlink>
      <a:folHlink>
        <a:srgbClr val="FF0000"/>
      </a:folHlink>
    </a:clrScheme>
    <a:fontScheme name="Corbel">
      <a:majorFont>
        <a:latin typeface="Corbel"/>
        <a:ea typeface=""/>
        <a:cs typeface=""/>
      </a:majorFont>
      <a:minorFont>
        <a:latin typeface="Corbe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1891</TotalTime>
  <Words>3728</Words>
  <Application>Microsoft Office PowerPoint</Application>
  <PresentationFormat>Widescreen</PresentationFormat>
  <Paragraphs>284</Paragraphs>
  <Slides>77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77</vt:i4>
      </vt:variant>
    </vt:vector>
  </HeadingPairs>
  <TitlesOfParts>
    <vt:vector size="84" baseType="lpstr">
      <vt:lpstr>Aptos</vt:lpstr>
      <vt:lpstr>Arial</vt:lpstr>
      <vt:lpstr>Arial Unicode MS</vt:lpstr>
      <vt:lpstr>Calibri</vt:lpstr>
      <vt:lpstr>Cambria Math</vt:lpstr>
      <vt:lpstr>Corbel</vt:lpstr>
      <vt:lpstr>1_Office Theme</vt:lpstr>
      <vt:lpstr>MPOPF Simulation and OpenDSS Validation</vt:lpstr>
      <vt:lpstr>MPDOPF Verification:  T=1, PV=30%, Batt=30%</vt:lpstr>
      <vt:lpstr>MPDOPF Verified for T=1, PV=30%, Batt=30%</vt:lpstr>
      <vt:lpstr>MPDOPF Verified for T=1, PV=10%, Batt=10%</vt:lpstr>
      <vt:lpstr>MPCOPF Verified for T=1, PV=10%, Batt=10%</vt:lpstr>
      <vt:lpstr>MPDOPF Verified for T=1, PV=100%, Batt=100%</vt:lpstr>
      <vt:lpstr>MPCOPF Verified for T=1, PV=100%, Batt=100%</vt:lpstr>
      <vt:lpstr>MPDOPF Verification:  T=2, PV=30%, Batt=30%</vt:lpstr>
      <vt:lpstr>MPDOPF Verified for T=2, PV=30%, Batt=30%</vt:lpstr>
      <vt:lpstr>MPDOPF Verification:  T=3, PV=10%, Batt=10%</vt:lpstr>
      <vt:lpstr>MPDOPF Verified for T=3, PV=10%, Batt=10%</vt:lpstr>
      <vt:lpstr>MPDOPF Verification:  T=4, PV=10%, Batt=10%</vt:lpstr>
      <vt:lpstr>MPDOPF Verified for T=4, PV=10%, Batt=10%</vt:lpstr>
      <vt:lpstr>MPDOPF Verification:  T=5, PV=10%, Batt=10%</vt:lpstr>
      <vt:lpstr>MPDOPF Verified for T=5, PV=10%, Batt=10%</vt:lpstr>
      <vt:lpstr>MPCOPF Verified for T=5, PV=10%, Batt=10%</vt:lpstr>
      <vt:lpstr>MPDOPF Verification:  T=5, PV=30%, Batt=30%</vt:lpstr>
      <vt:lpstr>MPDOPF Verified for T=5, PV=30%, Batt=30%</vt:lpstr>
      <vt:lpstr>MPCOPF T=5, PV=30%, Batt=30%</vt:lpstr>
      <vt:lpstr>MPDOPF Verification:  T=5, PV=50%, Batt=50%</vt:lpstr>
      <vt:lpstr>MPDOPF Verified for T=5, PV=50%, Batt=50%</vt:lpstr>
      <vt:lpstr>MPCOPF T=5, PV=50%, Batt=50% sim terminated at 100 micro-iterations</vt:lpstr>
      <vt:lpstr>MPDOPF Verification:  T=5, PV=100%, Batt=100%</vt:lpstr>
      <vt:lpstr>MPDOPF Verified for T=5, PV=100%, Batt=100%</vt:lpstr>
      <vt:lpstr>MPDOPF Verification:  T=6, PV=10%, Batt=10%</vt:lpstr>
      <vt:lpstr>MPDOPF Verified for T=6, PV=10%, Batt=10%</vt:lpstr>
      <vt:lpstr>MPCOPF Verified for T=6, PV=10%, Batt=10%</vt:lpstr>
      <vt:lpstr>MPDOPF Verified for T=7, PV=10%, Batt=10%</vt:lpstr>
      <vt:lpstr>MPCOPF Verified for T=7, PV=10%, Batt=10%</vt:lpstr>
      <vt:lpstr>Latest Slides End Here.</vt:lpstr>
      <vt:lpstr>MPDOPF: Mapping of Decentralized Variables to Centralized Variables done, everything packed into a structure suitable for OpenDSS Validation.</vt:lpstr>
      <vt:lpstr>How do other authors validate their OPF results?</vt:lpstr>
      <vt:lpstr>How do other authors validate their OPF results?</vt:lpstr>
      <vt:lpstr>How do other authors validate their OPF results?</vt:lpstr>
      <vt:lpstr>How do other authors validate their OPF results?</vt:lpstr>
      <vt:lpstr>How do other authors validate their OPF results?</vt:lpstr>
      <vt:lpstr>MPCOPF Simulation has been verified for X% PVs and Y% Batteries Only for small horizons (T≤8) because of long simulation time.</vt:lpstr>
      <vt:lpstr>T=1, PV=10%, Batt=10%</vt:lpstr>
      <vt:lpstr>T=2, PV=10%, Batt=10%</vt:lpstr>
      <vt:lpstr>T=2, PV=30%, Batt=30%</vt:lpstr>
      <vt:lpstr>T=3, PV=10%, Batt=10%</vt:lpstr>
      <vt:lpstr>T=4, PV=10%, Batt=10%</vt:lpstr>
      <vt:lpstr>T=5, PV=10%, Batt=10%</vt:lpstr>
      <vt:lpstr>T=5, PV=30%, Batt=30%</vt:lpstr>
      <vt:lpstr>T=5, PV=30%, Batt=30%</vt:lpstr>
      <vt:lpstr>T=5, PV=50%, Batt=50% sim terminated at 100 micro-iterations</vt:lpstr>
      <vt:lpstr>T=5, PV=50%, Batt=50% sim terminated at 100 micro-iterations</vt:lpstr>
      <vt:lpstr>T=6, PV=10%, Batt=10%</vt:lpstr>
      <vt:lpstr>T=6, PV=10%, Batt=10%</vt:lpstr>
      <vt:lpstr>T=7,PV=10%, Batt=10%</vt:lpstr>
      <vt:lpstr>T=8,PV=10%, Batt=10%</vt:lpstr>
      <vt:lpstr>T=8,PV=10%, Batt=10%</vt:lpstr>
      <vt:lpstr>T=9,PV=10%, Batt=10%</vt:lpstr>
      <vt:lpstr>T=1, PV=30%, Batt=30%</vt:lpstr>
      <vt:lpstr>T=6, PV=30%, Batt=30%</vt:lpstr>
      <vt:lpstr>T=6, PV=50%, Batt=50%</vt:lpstr>
      <vt:lpstr>MPCOPF Simulation has been verified for X% PVs and Y% Batteries Only for small horizons (T=5) because of long simulation time.</vt:lpstr>
      <vt:lpstr>MPCOPF Simulation has been verified for X% PVs and Y% Batteries Only for small horizons (T≤5) because of long simulation time.</vt:lpstr>
      <vt:lpstr>Current Issue: Some mismatch in MPCOPF results Seeming mismatch between specified (from OPF) and assigned values (into OpenDSS) for Battery Reactive Powers</vt:lpstr>
      <vt:lpstr>Currently Doing: Extracting Results on an Hourly (Time-step) Basis, for hourly comparison against OpenDSS</vt:lpstr>
      <vt:lpstr>IEEE 123 X% PVs, 0% Batteries. COPF. T = 1</vt:lpstr>
      <vt:lpstr>IEEE 123 X% PVs, 0% Batteries. COPF. T = 1</vt:lpstr>
      <vt:lpstr>IEEE 123 X% PVs, 0% Batteries. COPF. T = 1</vt:lpstr>
      <vt:lpstr>Comparison with OpenDSS: System-wide Voltage Snapshots PV = 0%, 10%, 20%, 30%, 40%, 50% Battery = 0% T = 1</vt:lpstr>
      <vt:lpstr>PowerPoint Presentation</vt:lpstr>
      <vt:lpstr>Comparison with OpenDSS: System-wide Voltage Snapshots Battery = 10%, 20%, 30%, 40%, 50% PV = 0% T = 1</vt:lpstr>
      <vt:lpstr>PowerPoint Presentation</vt:lpstr>
      <vt:lpstr>PowerPoint Presentation</vt:lpstr>
      <vt:lpstr>Trying to benchmark the “Benchmark” Simulation against the “Original” Simulation</vt:lpstr>
      <vt:lpstr>Trying to benchmark the “Benchmark” Simulation against the “Original” Simulation</vt:lpstr>
      <vt:lpstr>Trying to benchmark the “Benchmark” Simulation against the “Original” Simulation</vt:lpstr>
      <vt:lpstr>IEEE 123 100% DER, 0% Batteries. COPF. T = 1</vt:lpstr>
      <vt:lpstr>Comparison with OpenDSS</vt:lpstr>
      <vt:lpstr>IEEE 123 100% DER, 0% Batteries. COPF. T = 1</vt:lpstr>
      <vt:lpstr>Current Approach: Validating OPF decision variables with OpenDSS</vt:lpstr>
      <vt:lpstr>Comparison with OpenDSS confirms that the current MPCOPF model has issues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MPOPF Simulation and OpenDSS Validation</dc:title>
  <dc:creator>Jha, Aryan Ritwajeet</dc:creator>
  <cp:lastModifiedBy>Jha, Aryan Ritwajeet</cp:lastModifiedBy>
  <cp:revision>1</cp:revision>
  <dcterms:created xsi:type="dcterms:W3CDTF">2024-02-11T05:22:01Z</dcterms:created>
  <dcterms:modified xsi:type="dcterms:W3CDTF">2024-03-21T06:44:05Z</dcterms:modified>
</cp:coreProperties>
</file>